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heme/theme2.xml" ContentType="application/vnd.openxmlformats-officedocument.theme+xml"/>
  <Override PartName="/ppt/theme/theme3.xml" ContentType="application/vnd.openxmlformats-officedocument.theme+xml"/>
  <Override PartName="/ppt/tags/tag4.xml" ContentType="application/vnd.openxmlformats-officedocument.presentationml.tags+xml"/>
  <Override PartName="/ppt/notesSlides/notesSlide1.xml" ContentType="application/vnd.openxmlformats-officedocument.presentationml.notesSlide+xml"/>
  <Override PartName="/ppt/tags/tag5.xml" ContentType="application/vnd.openxmlformats-officedocument.presentationml.tags+xml"/>
  <Override PartName="/ppt/notesSlides/notesSlide2.xml" ContentType="application/vnd.openxmlformats-officedocument.presentationml.notesSlide+xml"/>
  <Override PartName="/ppt/tags/tag6.xml" ContentType="application/vnd.openxmlformats-officedocument.presentationml.tags+xml"/>
  <Override PartName="/ppt/notesSlides/notesSlide3.xml" ContentType="application/vnd.openxmlformats-officedocument.presentationml.notesSlide+xml"/>
  <Override PartName="/ppt/tags/tag7.xml" ContentType="application/vnd.openxmlformats-officedocument.presentationml.tags+xml"/>
  <Override PartName="/ppt/notesSlides/notesSlide4.xml" ContentType="application/vnd.openxmlformats-officedocument.presentationml.notesSlide+xml"/>
  <Override PartName="/ppt/tags/tag8.xml" ContentType="application/vnd.openxmlformats-officedocument.presentationml.tags+xml"/>
  <Override PartName="/ppt/notesSlides/notesSlide5.xml" ContentType="application/vnd.openxmlformats-officedocument.presentationml.notesSlide+xml"/>
  <Override PartName="/ppt/tags/tag9.xml" ContentType="application/vnd.openxmlformats-officedocument.presentationml.tags+xml"/>
  <Override PartName="/ppt/notesSlides/notesSlide6.xml" ContentType="application/vnd.openxmlformats-officedocument.presentationml.notesSlide+xml"/>
  <Override PartName="/ppt/tags/tag10.xml" ContentType="application/vnd.openxmlformats-officedocument.presentationml.tags+xml"/>
  <Override PartName="/ppt/notesSlides/notesSlide7.xml" ContentType="application/vnd.openxmlformats-officedocument.presentationml.notesSlide+xml"/>
  <Override PartName="/ppt/tags/tag11.xml" ContentType="application/vnd.openxmlformats-officedocument.presentationml.tags+xml"/>
  <Override PartName="/ppt/notesSlides/notesSlide8.xml" ContentType="application/vnd.openxmlformats-officedocument.presentationml.notesSlide+xml"/>
  <Override PartName="/ppt/tags/tag12.xml" ContentType="application/vnd.openxmlformats-officedocument.presentationml.tags+xml"/>
  <Override PartName="/ppt/notesSlides/notesSlide9.xml" ContentType="application/vnd.openxmlformats-officedocument.presentationml.notesSlide+xml"/>
  <Override PartName="/ppt/tags/tag13.xml" ContentType="application/vnd.openxmlformats-officedocument.presentationml.tags+xml"/>
  <Override PartName="/ppt/notesSlides/notesSlide10.xml" ContentType="application/vnd.openxmlformats-officedocument.presentationml.notesSlide+xml"/>
  <Override PartName="/ppt/tags/tag14.xml" ContentType="application/vnd.openxmlformats-officedocument.presentationml.tags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15.xml" ContentType="application/vnd.openxmlformats-officedocument.presentationml.tags+xml"/>
  <Override PartName="/ppt/notesSlides/notesSlide13.xml" ContentType="application/vnd.openxmlformats-officedocument.presentationml.notesSlide+xml"/>
  <Override PartName="/ppt/tags/tag16.xml" ContentType="application/vnd.openxmlformats-officedocument.presentationml.tags+xml"/>
  <Override PartName="/ppt/notesSlides/notesSlide14.xml" ContentType="application/vnd.openxmlformats-officedocument.presentationml.notesSlide+xml"/>
  <Override PartName="/ppt/tags/tag17.xml" ContentType="application/vnd.openxmlformats-officedocument.presentationml.tags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tags/tag18.xml" ContentType="application/vnd.openxmlformats-officedocument.presentationml.tags+xml"/>
  <Override PartName="/ppt/notesSlides/notesSlide17.xml" ContentType="application/vnd.openxmlformats-officedocument.presentationml.notesSlide+xml"/>
  <Override PartName="/ppt/tags/tag19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tags/tag20.xml" ContentType="application/vnd.openxmlformats-officedocument.presentationml.tags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tags/tag21.xml" ContentType="application/vnd.openxmlformats-officedocument.presentationml.tags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tags/tag22.xml" ContentType="application/vnd.openxmlformats-officedocument.presentationml.tags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tags/tag2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37"/>
  </p:notesMasterIdLst>
  <p:handoutMasterIdLst>
    <p:handoutMasterId r:id="rId38"/>
  </p:handoutMasterIdLst>
  <p:sldIdLst>
    <p:sldId id="597" r:id="rId5"/>
    <p:sldId id="1207" r:id="rId6"/>
    <p:sldId id="1208" r:id="rId7"/>
    <p:sldId id="1177" r:id="rId8"/>
    <p:sldId id="1175" r:id="rId9"/>
    <p:sldId id="588" r:id="rId10"/>
    <p:sldId id="1170" r:id="rId11"/>
    <p:sldId id="1178" r:id="rId12"/>
    <p:sldId id="1180" r:id="rId13"/>
    <p:sldId id="1179" r:id="rId14"/>
    <p:sldId id="583" r:id="rId15"/>
    <p:sldId id="1181" r:id="rId16"/>
    <p:sldId id="410" r:id="rId17"/>
    <p:sldId id="592" r:id="rId18"/>
    <p:sldId id="1203" r:id="rId19"/>
    <p:sldId id="1195" r:id="rId20"/>
    <p:sldId id="1183" r:id="rId21"/>
    <p:sldId id="591" r:id="rId22"/>
    <p:sldId id="590" r:id="rId23"/>
    <p:sldId id="1202" r:id="rId24"/>
    <p:sldId id="1186" r:id="rId25"/>
    <p:sldId id="1205" r:id="rId26"/>
    <p:sldId id="595" r:id="rId27"/>
    <p:sldId id="1187" r:id="rId28"/>
    <p:sldId id="594" r:id="rId29"/>
    <p:sldId id="1197" r:id="rId30"/>
    <p:sldId id="1206" r:id="rId31"/>
    <p:sldId id="596" r:id="rId32"/>
    <p:sldId id="1190" r:id="rId33"/>
    <p:sldId id="1191" r:id="rId34"/>
    <p:sldId id="587" r:id="rId35"/>
    <p:sldId id="1167" r:id="rId36"/>
  </p:sldIdLst>
  <p:sldSz cx="12192000" cy="6858000"/>
  <p:notesSz cx="6858000" cy="9144000"/>
  <p:custDataLst>
    <p:tags r:id="rId39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기본 구역" id="{F20B8159-176B-4DA1-BCEE-4A2105FC6E18}">
          <p14:sldIdLst>
            <p14:sldId id="597"/>
            <p14:sldId id="1207"/>
            <p14:sldId id="1208"/>
            <p14:sldId id="1177"/>
            <p14:sldId id="1175"/>
            <p14:sldId id="588"/>
            <p14:sldId id="1170"/>
            <p14:sldId id="1178"/>
            <p14:sldId id="1180"/>
            <p14:sldId id="1179"/>
            <p14:sldId id="583"/>
            <p14:sldId id="1181"/>
          </p14:sldIdLst>
        </p14:section>
        <p14:section name="O'Reilly 플랫폼 기능 및 활용" id="{04411F94-F398-4651-B6ED-D3D0AFB4241A}">
          <p14:sldIdLst>
            <p14:sldId id="410"/>
            <p14:sldId id="592"/>
            <p14:sldId id="1203"/>
            <p14:sldId id="1195"/>
            <p14:sldId id="1183"/>
            <p14:sldId id="591"/>
            <p14:sldId id="590"/>
            <p14:sldId id="1202"/>
            <p14:sldId id="1186"/>
          </p14:sldIdLst>
        </p14:section>
        <p14:section name="개인화 기능" id="{B06D2387-B1F6-476D-9568-7A8C7A01038F}">
          <p14:sldIdLst>
            <p14:sldId id="1205"/>
            <p14:sldId id="595"/>
            <p14:sldId id="1187"/>
            <p14:sldId id="594"/>
            <p14:sldId id="1197"/>
          </p14:sldIdLst>
        </p14:section>
        <p14:section name="O'Reilly 모바일 앱" id="{1029B201-28D6-483E-8FE2-82493BAADE84}">
          <p14:sldIdLst>
            <p14:sldId id="1206"/>
            <p14:sldId id="596"/>
            <p14:sldId id="1190"/>
            <p14:sldId id="1191"/>
          </p14:sldIdLst>
        </p14:section>
        <p14:section name="도움말 페이지" id="{51C33521-F68E-4B1F-A7FD-316F95403312}">
          <p14:sldIdLst>
            <p14:sldId id="587"/>
            <p14:sldId id="1167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36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F9F9F7"/>
    <a:srgbClr val="FFFFFF"/>
    <a:srgbClr val="E8F0FE"/>
    <a:srgbClr val="5D5B55"/>
    <a:srgbClr val="E16C81"/>
    <a:srgbClr val="C21C22"/>
    <a:srgbClr val="D48311"/>
    <a:srgbClr val="F4BD71"/>
    <a:srgbClr val="EC911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15AE45B-ABF2-4389-8313-5598FA586C7F}" v="37" dt="2021-01-05T08:00:38.64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779" autoAdjust="0"/>
    <p:restoredTop sz="75737" autoAdjust="0"/>
  </p:normalViewPr>
  <p:slideViewPr>
    <p:cSldViewPr snapToGrid="0" snapToObjects="1">
      <p:cViewPr varScale="1">
        <p:scale>
          <a:sx n="87" d="100"/>
          <a:sy n="87" d="100"/>
        </p:scale>
        <p:origin x="948" y="90"/>
      </p:cViewPr>
      <p:guideLst>
        <p:guide orient="horz" pos="2136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-448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tags" Target="tags/tag1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notesMaster" Target="notesMasters/notesMaster1.xml"/><Relationship Id="rId40" Type="http://schemas.openxmlformats.org/officeDocument/2006/relationships/presProps" Target="presProps.xml"/><Relationship Id="rId45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tableStyles" Target="tableStyle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handoutMaster" Target="handoutMasters/handoutMaster1.xml"/><Relationship Id="rId20" Type="http://schemas.openxmlformats.org/officeDocument/2006/relationships/slide" Target="slides/slide16.xml"/><Relationship Id="rId41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ummer Jung" userId="f55f4652-1e45-4b38-b176-15d95abb47eb" providerId="ADAL" clId="{E15AE45B-ABF2-4389-8313-5598FA586C7F}"/>
    <pc:docChg chg="custSel addSld delSld modSld delSection modSection">
      <pc:chgData name="Summer Jung" userId="f55f4652-1e45-4b38-b176-15d95abb47eb" providerId="ADAL" clId="{E15AE45B-ABF2-4389-8313-5598FA586C7F}" dt="2021-01-05T08:00:25.251" v="614" actId="20577"/>
      <pc:docMkLst>
        <pc:docMk/>
      </pc:docMkLst>
      <pc:sldChg chg="del">
        <pc:chgData name="Summer Jung" userId="f55f4652-1e45-4b38-b176-15d95abb47eb" providerId="ADAL" clId="{E15AE45B-ABF2-4389-8313-5598FA586C7F}" dt="2021-01-05T07:56:36.634" v="545" actId="2696"/>
        <pc:sldMkLst>
          <pc:docMk/>
          <pc:sldMk cId="881424782" sldId="410"/>
        </pc:sldMkLst>
      </pc:sldChg>
      <pc:sldChg chg="add">
        <pc:chgData name="Summer Jung" userId="f55f4652-1e45-4b38-b176-15d95abb47eb" providerId="ADAL" clId="{E15AE45B-ABF2-4389-8313-5598FA586C7F}" dt="2021-01-05T07:56:39.791" v="546"/>
        <pc:sldMkLst>
          <pc:docMk/>
          <pc:sldMk cId="3070607955" sldId="410"/>
        </pc:sldMkLst>
      </pc:sldChg>
      <pc:sldChg chg="modSp modNotesTx">
        <pc:chgData name="Summer Jung" userId="f55f4652-1e45-4b38-b176-15d95abb47eb" providerId="ADAL" clId="{E15AE45B-ABF2-4389-8313-5598FA586C7F}" dt="2021-01-05T07:54:45.565" v="542" actId="20577"/>
        <pc:sldMkLst>
          <pc:docMk/>
          <pc:sldMk cId="3474553338" sldId="1177"/>
        </pc:sldMkLst>
        <pc:spChg chg="mod">
          <ac:chgData name="Summer Jung" userId="f55f4652-1e45-4b38-b176-15d95abb47eb" providerId="ADAL" clId="{E15AE45B-ABF2-4389-8313-5598FA586C7F}" dt="2021-01-05T07:54:26.713" v="535" actId="20577"/>
          <ac:spMkLst>
            <pc:docMk/>
            <pc:sldMk cId="3474553338" sldId="1177"/>
            <ac:spMk id="10" creationId="{E49F6794-137E-4ABB-A933-0B354FD26206}"/>
          </ac:spMkLst>
        </pc:spChg>
      </pc:sldChg>
      <pc:sldChg chg="modSp modNotesTx">
        <pc:chgData name="Summer Jung" userId="f55f4652-1e45-4b38-b176-15d95abb47eb" providerId="ADAL" clId="{E15AE45B-ABF2-4389-8313-5598FA586C7F}" dt="2021-01-05T08:00:25.251" v="614" actId="20577"/>
        <pc:sldMkLst>
          <pc:docMk/>
          <pc:sldMk cId="306253519" sldId="1178"/>
        </pc:sldMkLst>
        <pc:spChg chg="mod">
          <ac:chgData name="Summer Jung" userId="f55f4652-1e45-4b38-b176-15d95abb47eb" providerId="ADAL" clId="{E15AE45B-ABF2-4389-8313-5598FA586C7F}" dt="2021-01-05T08:00:08.838" v="554" actId="20577"/>
          <ac:spMkLst>
            <pc:docMk/>
            <pc:sldMk cId="306253519" sldId="1178"/>
            <ac:spMk id="2" creationId="{AF902229-82B2-4173-816B-E26766B8FD95}"/>
          </ac:spMkLst>
        </pc:spChg>
      </pc:sldChg>
      <pc:sldChg chg="del">
        <pc:chgData name="Summer Jung" userId="f55f4652-1e45-4b38-b176-15d95abb47eb" providerId="ADAL" clId="{E15AE45B-ABF2-4389-8313-5598FA586C7F}" dt="2021-01-05T07:56:51.967" v="547" actId="2696"/>
        <pc:sldMkLst>
          <pc:docMk/>
          <pc:sldMk cId="2000222817" sldId="1184"/>
        </pc:sldMkLst>
      </pc:sldChg>
      <pc:sldChg chg="del">
        <pc:chgData name="Summer Jung" userId="f55f4652-1e45-4b38-b176-15d95abb47eb" providerId="ADAL" clId="{E15AE45B-ABF2-4389-8313-5598FA586C7F}" dt="2021-01-05T07:56:17.149" v="544" actId="2696"/>
        <pc:sldMkLst>
          <pc:docMk/>
          <pc:sldMk cId="3175488229" sldId="1204"/>
        </pc:sldMkLst>
      </pc:sldChg>
      <pc:sldChg chg="addSp delSp modSp add modNotesTx">
        <pc:chgData name="Summer Jung" userId="f55f4652-1e45-4b38-b176-15d95abb47eb" providerId="ADAL" clId="{E15AE45B-ABF2-4389-8313-5598FA586C7F}" dt="2021-01-05T07:53:48.443" v="524" actId="20577"/>
        <pc:sldMkLst>
          <pc:docMk/>
          <pc:sldMk cId="296338788" sldId="1207"/>
        </pc:sldMkLst>
        <pc:spChg chg="mod">
          <ac:chgData name="Summer Jung" userId="f55f4652-1e45-4b38-b176-15d95abb47eb" providerId="ADAL" clId="{E15AE45B-ABF2-4389-8313-5598FA586C7F}" dt="2021-01-05T07:49:39.760" v="188" actId="1037"/>
          <ac:spMkLst>
            <pc:docMk/>
            <pc:sldMk cId="296338788" sldId="1207"/>
            <ac:spMk id="5" creationId="{65A94AB8-B24F-413D-AB07-CBEAC6D9C009}"/>
          </ac:spMkLst>
        </pc:spChg>
        <pc:spChg chg="mod">
          <ac:chgData name="Summer Jung" userId="f55f4652-1e45-4b38-b176-15d95abb47eb" providerId="ADAL" clId="{E15AE45B-ABF2-4389-8313-5598FA586C7F}" dt="2021-01-05T07:50:05.636" v="237" actId="20577"/>
          <ac:spMkLst>
            <pc:docMk/>
            <pc:sldMk cId="296338788" sldId="1207"/>
            <ac:spMk id="10" creationId="{E49F6794-137E-4ABB-A933-0B354FD26206}"/>
          </ac:spMkLst>
        </pc:spChg>
        <pc:picChg chg="del">
          <ac:chgData name="Summer Jung" userId="f55f4652-1e45-4b38-b176-15d95abb47eb" providerId="ADAL" clId="{E15AE45B-ABF2-4389-8313-5598FA586C7F}" dt="2021-01-05T07:46:54.235" v="60" actId="478"/>
          <ac:picMkLst>
            <pc:docMk/>
            <pc:sldMk cId="296338788" sldId="1207"/>
            <ac:picMk id="2" creationId="{B9953F0C-C019-4E75-B269-20DEBF765C74}"/>
          </ac:picMkLst>
        </pc:picChg>
        <pc:picChg chg="del">
          <ac:chgData name="Summer Jung" userId="f55f4652-1e45-4b38-b176-15d95abb47eb" providerId="ADAL" clId="{E15AE45B-ABF2-4389-8313-5598FA586C7F}" dt="2021-01-05T07:46:54.941" v="61" actId="478"/>
          <ac:picMkLst>
            <pc:docMk/>
            <pc:sldMk cId="296338788" sldId="1207"/>
            <ac:picMk id="3" creationId="{605A7B07-0582-4D31-8DC6-11D6E86DB1A4}"/>
          </ac:picMkLst>
        </pc:picChg>
        <pc:picChg chg="add mod ord">
          <ac:chgData name="Summer Jung" userId="f55f4652-1e45-4b38-b176-15d95abb47eb" providerId="ADAL" clId="{E15AE45B-ABF2-4389-8313-5598FA586C7F}" dt="2021-01-05T07:51:09.293" v="308" actId="14861"/>
          <ac:picMkLst>
            <pc:docMk/>
            <pc:sldMk cId="296338788" sldId="1207"/>
            <ac:picMk id="4" creationId="{83523F4F-B77B-45BE-8F51-17A0A9DA4353}"/>
          </ac:picMkLst>
        </pc:picChg>
        <pc:picChg chg="add del mod">
          <ac:chgData name="Summer Jung" userId="f55f4652-1e45-4b38-b176-15d95abb47eb" providerId="ADAL" clId="{E15AE45B-ABF2-4389-8313-5598FA586C7F}" dt="2021-01-05T07:49:27.022" v="168" actId="478"/>
          <ac:picMkLst>
            <pc:docMk/>
            <pc:sldMk cId="296338788" sldId="1207"/>
            <ac:picMk id="6" creationId="{4080B830-6E06-403A-B202-EF8A45075BBF}"/>
          </ac:picMkLst>
        </pc:picChg>
      </pc:sldChg>
      <pc:sldChg chg="addSp delSp modSp add modNotesTx">
        <pc:chgData name="Summer Jung" userId="f55f4652-1e45-4b38-b176-15d95abb47eb" providerId="ADAL" clId="{E15AE45B-ABF2-4389-8313-5598FA586C7F}" dt="2021-01-05T07:54:37.079" v="537" actId="6549"/>
        <pc:sldMkLst>
          <pc:docMk/>
          <pc:sldMk cId="862042279" sldId="1208"/>
        </pc:sldMkLst>
        <pc:spChg chg="mod">
          <ac:chgData name="Summer Jung" userId="f55f4652-1e45-4b38-b176-15d95abb47eb" providerId="ADAL" clId="{E15AE45B-ABF2-4389-8313-5598FA586C7F}" dt="2021-01-05T07:50:41.201" v="302" actId="14100"/>
          <ac:spMkLst>
            <pc:docMk/>
            <pc:sldMk cId="862042279" sldId="1208"/>
            <ac:spMk id="5" creationId="{65A94AB8-B24F-413D-AB07-CBEAC6D9C009}"/>
          </ac:spMkLst>
        </pc:spChg>
        <pc:spChg chg="add mod">
          <ac:chgData name="Summer Jung" userId="f55f4652-1e45-4b38-b176-15d95abb47eb" providerId="ADAL" clId="{E15AE45B-ABF2-4389-8313-5598FA586C7F}" dt="2021-01-05T07:51:02.698" v="307" actId="14100"/>
          <ac:spMkLst>
            <pc:docMk/>
            <pc:sldMk cId="862042279" sldId="1208"/>
            <ac:spMk id="7" creationId="{06EB6ED1-021D-40B0-92EC-57EFC1E26349}"/>
          </ac:spMkLst>
        </pc:spChg>
        <pc:spChg chg="mod">
          <ac:chgData name="Summer Jung" userId="f55f4652-1e45-4b38-b176-15d95abb47eb" providerId="ADAL" clId="{E15AE45B-ABF2-4389-8313-5598FA586C7F}" dt="2021-01-05T07:52:55.666" v="451" actId="113"/>
          <ac:spMkLst>
            <pc:docMk/>
            <pc:sldMk cId="862042279" sldId="1208"/>
            <ac:spMk id="10" creationId="{E49F6794-137E-4ABB-A933-0B354FD26206}"/>
          </ac:spMkLst>
        </pc:spChg>
        <pc:picChg chg="add mod">
          <ac:chgData name="Summer Jung" userId="f55f4652-1e45-4b38-b176-15d95abb47eb" providerId="ADAL" clId="{E15AE45B-ABF2-4389-8313-5598FA586C7F}" dt="2021-01-05T07:52:46.082" v="450" actId="1038"/>
          <ac:picMkLst>
            <pc:docMk/>
            <pc:sldMk cId="862042279" sldId="1208"/>
            <ac:picMk id="2" creationId="{B2B00166-C36C-4EA3-A24C-92D094A26885}"/>
          </ac:picMkLst>
        </pc:picChg>
        <pc:picChg chg="del">
          <ac:chgData name="Summer Jung" userId="f55f4652-1e45-4b38-b176-15d95abb47eb" providerId="ADAL" clId="{E15AE45B-ABF2-4389-8313-5598FA586C7F}" dt="2021-01-05T07:49:12.580" v="164" actId="478"/>
          <ac:picMkLst>
            <pc:docMk/>
            <pc:sldMk cId="862042279" sldId="1208"/>
            <ac:picMk id="4" creationId="{83523F4F-B77B-45BE-8F51-17A0A9DA4353}"/>
          </ac:picMkLst>
        </pc:picChg>
        <pc:picChg chg="mod ord">
          <ac:chgData name="Summer Jung" userId="f55f4652-1e45-4b38-b176-15d95abb47eb" providerId="ADAL" clId="{E15AE45B-ABF2-4389-8313-5598FA586C7F}" dt="2021-01-05T07:51:14.187" v="309" actId="14861"/>
          <ac:picMkLst>
            <pc:docMk/>
            <pc:sldMk cId="862042279" sldId="1208"/>
            <ac:picMk id="6" creationId="{4080B830-6E06-403A-B202-EF8A45075BBF}"/>
          </ac:picMkLst>
        </pc:picChg>
      </pc:sldChg>
      <pc:sldChg chg="add del">
        <pc:chgData name="Summer Jung" userId="f55f4652-1e45-4b38-b176-15d95abb47eb" providerId="ADAL" clId="{E15AE45B-ABF2-4389-8313-5598FA586C7F}" dt="2021-01-05T07:50:44.845" v="304"/>
        <pc:sldMkLst>
          <pc:docMk/>
          <pc:sldMk cId="1022587861" sldId="1209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504CD9-3755-6E48-97BE-F4AD583A5D47}" type="datetimeFigureOut">
              <a:rPr lang="en-US" smtClean="0"/>
              <a:t>12/30/2021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835369-C703-9D42-AC58-02EB9F5196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380552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E02281-DDB9-A14E-8924-E648B5F33BFB}" type="datetimeFigureOut">
              <a:rPr lang="en-US" smtClean="0"/>
              <a:t>12/30/2021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313A2F-4F44-6A43-962F-0DFD3FDCC1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82435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oreilly.com/library/view/temporary-access/" TargetMode="External"/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oreilly.com/library/view/temporary-access/" TargetMode="External"/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sz="1200" b="0" dirty="0"/>
              <a:t>[</a:t>
            </a:r>
            <a:r>
              <a:rPr lang="ko-KR" altLang="en-US" sz="1200" b="0" dirty="0"/>
              <a:t>슬라이드 노트</a:t>
            </a:r>
            <a:r>
              <a:rPr lang="en-US" altLang="ko-KR" sz="1200" b="0" dirty="0"/>
              <a:t>]</a:t>
            </a:r>
          </a:p>
          <a:p>
            <a:r>
              <a:rPr lang="en-US" altLang="ko-KR" sz="1200" b="0" dirty="0"/>
              <a:t>O’Reilly For Higher Education </a:t>
            </a:r>
            <a:r>
              <a:rPr lang="ko-KR" altLang="en-US" sz="1200" b="0" dirty="0"/>
              <a:t>데이터베이스의 이용 매뉴얼 입니다</a:t>
            </a:r>
            <a:r>
              <a:rPr lang="en-US" altLang="ko-KR" sz="1200" b="0" dirty="0"/>
              <a:t>.</a:t>
            </a:r>
          </a:p>
          <a:p>
            <a:r>
              <a:rPr lang="ko-KR" altLang="en-US" sz="1200" b="0" dirty="0"/>
              <a:t>각 슬라이드는 슬라이드 노트를 함께 참고해주시기 바랍니다</a:t>
            </a:r>
            <a:r>
              <a:rPr lang="en-US" altLang="ko-KR" sz="1200" b="0" dirty="0"/>
              <a:t>.</a:t>
            </a:r>
            <a:endParaRPr lang="en-US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313A2F-4F44-6A43-962F-0DFD3FDCC135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9093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ko-K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E313A2F-4F44-6A43-962F-0DFD3FDCC135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29450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RISS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사이트 내 </a:t>
            </a:r>
            <a:r>
              <a:rPr lang="en-US" altLang="ko-KR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O´Reilly</a:t>
            </a:r>
            <a:r>
              <a:rPr lang="ko-KR" altLang="en-US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의 바로가기 버튼 클릭</a:t>
            </a:r>
            <a:endParaRPr lang="en-US" altLang="ko-KR" sz="1200" u="non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또는 </a:t>
            </a:r>
            <a:r>
              <a:rPr lang="en-US" altLang="ko-KR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Direct</a:t>
            </a:r>
            <a:r>
              <a:rPr lang="ko-KR" altLang="en-US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URL</a:t>
            </a:r>
            <a:r>
              <a:rPr lang="ko-KR" altLang="en-US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로 접속</a:t>
            </a:r>
            <a:r>
              <a:rPr lang="en-US" altLang="ko-KR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</a:t>
            </a:r>
            <a:r>
              <a:rPr lang="en-US" altLang="ko-KR" dirty="0">
                <a:hlinkClick r:id="rId3"/>
              </a:rPr>
              <a:t>https://www.oreilly.com/library/view/temporary-access/</a:t>
            </a:r>
            <a:endParaRPr lang="en-US" altLang="ko-K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E313A2F-4F44-6A43-962F-0DFD3FDCC135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01071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1. RISS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사이트 내 </a:t>
            </a:r>
            <a:r>
              <a:rPr lang="en-US" altLang="ko-KR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O´Reilly</a:t>
            </a:r>
            <a:r>
              <a:rPr lang="ko-KR" altLang="en-US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의 바로가기 버튼 클릭</a:t>
            </a:r>
            <a:endParaRPr lang="en-US" altLang="ko-KR" sz="1200" u="non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또는 </a:t>
            </a:r>
            <a:r>
              <a:rPr lang="en-US" altLang="ko-KR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Direct</a:t>
            </a:r>
            <a:r>
              <a:rPr lang="ko-KR" altLang="en-US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URL</a:t>
            </a:r>
            <a:r>
              <a:rPr lang="ko-KR" altLang="en-US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로 접속</a:t>
            </a:r>
            <a:r>
              <a:rPr lang="en-US" altLang="ko-KR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</a:t>
            </a:r>
            <a:r>
              <a:rPr lang="en-US" altLang="ko-KR" dirty="0">
                <a:hlinkClick r:id="rId3"/>
              </a:rPr>
              <a:t>https://www.oreilly.com/library/view/temporary-access/</a:t>
            </a:r>
            <a:endParaRPr lang="en-US" altLang="ko-KR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2. </a:t>
            </a:r>
            <a:r>
              <a:rPr lang="en-US" altLang="ko-KR" sz="1200" b="1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Not listed? Click here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선택</a:t>
            </a:r>
            <a:endParaRPr lang="en-US" altLang="ko-K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E313A2F-4F44-6A43-962F-0DFD3FDCC135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311899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개인 이메일</a:t>
            </a:r>
            <a:r>
              <a:rPr lang="en-US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(@gmail.com/@naver.com </a:t>
            </a:r>
            <a:r>
              <a:rPr lang="ko-KR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등</a:t>
            </a:r>
            <a:r>
              <a:rPr lang="en-US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</a:t>
            </a:r>
            <a:r>
              <a:rPr lang="ko-KR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은 사용할 수 없습니다</a:t>
            </a:r>
            <a:r>
              <a:rPr lang="en-US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i="1" dirty="0">
                <a:solidFill>
                  <a:schemeClr val="tx1"/>
                </a:solidFill>
                <a:latin typeface="+mn-ea"/>
                <a:ea typeface="+mn-ea"/>
              </a:rPr>
              <a:t>Let’s Go </a:t>
            </a:r>
            <a:r>
              <a:rPr lang="ko-KR" altLang="en-US" sz="1200" b="0" dirty="0">
                <a:solidFill>
                  <a:schemeClr val="tx1"/>
                </a:solidFill>
                <a:latin typeface="+mn-ea"/>
                <a:ea typeface="+mn-ea"/>
              </a:rPr>
              <a:t>버튼을 클릭하면 </a:t>
            </a:r>
            <a:r>
              <a:rPr lang="en-US" altLang="ko-KR" sz="1200" b="0" dirty="0">
                <a:solidFill>
                  <a:schemeClr val="tx1"/>
                </a:solidFill>
                <a:latin typeface="+mn-ea"/>
                <a:ea typeface="+mn-ea"/>
              </a:rPr>
              <a:t>O’Reilly</a:t>
            </a:r>
            <a:r>
              <a:rPr lang="ko-KR" altLang="en-US" sz="1200" b="0" dirty="0">
                <a:solidFill>
                  <a:schemeClr val="tx1"/>
                </a:solidFill>
                <a:latin typeface="+mn-ea"/>
                <a:ea typeface="+mn-ea"/>
              </a:rPr>
              <a:t>에 바로 접속 및 사용이 가능합니다</a:t>
            </a:r>
            <a:r>
              <a:rPr lang="en-US" altLang="ko-KR" sz="1200" b="0" dirty="0">
                <a:solidFill>
                  <a:schemeClr val="tx1"/>
                </a:solidFill>
                <a:latin typeface="+mn-ea"/>
                <a:ea typeface="+mn-ea"/>
              </a:rPr>
              <a:t>.</a:t>
            </a:r>
            <a:endParaRPr lang="ko-KR" altLang="en-US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E313A2F-4F44-6A43-962F-0DFD3FDCC135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26979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개인 계정을 생성하면</a:t>
            </a:r>
            <a:endParaRPr lang="en-US" altLang="ko-KR" dirty="0"/>
          </a:p>
          <a:p>
            <a:pPr marL="228600" indent="-228600">
              <a:buAutoNum type="arabicPeriod"/>
            </a:pPr>
            <a:r>
              <a:rPr lang="ko-KR" altLang="en-US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개인</a:t>
            </a:r>
            <a:r>
              <a:rPr lang="en-US" altLang="ko-KR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계정으로 </a:t>
            </a:r>
            <a:r>
              <a:rPr lang="en-US" altLang="ko-KR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O’Reilly app</a:t>
            </a:r>
            <a:r>
              <a:rPr lang="ko-KR" altLang="en-US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에 로그인하여 전자책과 비디오를 다운로드하고 오프라인에서 활용할 수 있습니다</a:t>
            </a:r>
            <a:r>
              <a:rPr lang="en-US" altLang="ko-KR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marL="228600" indent="-228600">
              <a:buAutoNum type="arabicPeriod"/>
            </a:pPr>
            <a:r>
              <a:rPr lang="ko-KR" altLang="en-US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언제든 </a:t>
            </a:r>
            <a:r>
              <a:rPr lang="en-US" altLang="ko-KR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https://www.oreilly.com</a:t>
            </a:r>
            <a:r>
              <a:rPr lang="ko-KR" altLang="en-US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에서</a:t>
            </a:r>
            <a:r>
              <a:rPr lang="en-US" altLang="ko-KR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Sign-in</a:t>
            </a:r>
            <a:r>
              <a:rPr lang="ko-KR" altLang="en-US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으로 간편하게 접속할 수 있습니다</a:t>
            </a:r>
            <a:r>
              <a:rPr lang="en-US" altLang="ko-KR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marL="228600" indent="-228600">
              <a:buAutoNum type="arabicPeriod"/>
            </a:pPr>
            <a:r>
              <a:rPr lang="ko-KR" altLang="en-US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비밀번호를 설정함으로써 보다 안전하게 개인화 기능</a:t>
            </a:r>
            <a:r>
              <a:rPr lang="en-US" altLang="ko-KR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(Highlights,</a:t>
            </a:r>
            <a:r>
              <a:rPr lang="ko-KR" altLang="en-US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Notes,</a:t>
            </a:r>
            <a:r>
              <a:rPr lang="ko-KR" altLang="en-US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Playlists)</a:t>
            </a:r>
            <a:r>
              <a:rPr lang="ko-KR" altLang="en-US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을 활용하고</a:t>
            </a:r>
            <a:r>
              <a:rPr lang="en-US" altLang="ko-KR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정보를 저장할 수 있습니다</a:t>
            </a:r>
            <a:r>
              <a:rPr lang="en-US" altLang="ko-KR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E313A2F-4F44-6A43-962F-0DFD3FDCC135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004823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개인 계정을 생성하면</a:t>
            </a:r>
            <a:endParaRPr lang="en-US" altLang="ko-KR" dirty="0"/>
          </a:p>
          <a:p>
            <a:pPr marL="228600" indent="-228600">
              <a:buAutoNum type="arabicPeriod"/>
            </a:pPr>
            <a:r>
              <a:rPr lang="ko-KR" altLang="en-US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개인</a:t>
            </a:r>
            <a:r>
              <a:rPr lang="en-US" altLang="ko-KR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계정으로 </a:t>
            </a:r>
            <a:r>
              <a:rPr lang="en-US" altLang="ko-KR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O’Reilly app</a:t>
            </a:r>
            <a:r>
              <a:rPr lang="ko-KR" altLang="en-US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에 로그인하여 전자책과 비디오를 다운로드하고 오프라인에서 활용할 수 있습니다</a:t>
            </a:r>
            <a:r>
              <a:rPr lang="en-US" altLang="ko-KR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marL="228600" indent="-228600">
              <a:buAutoNum type="arabicPeriod"/>
            </a:pPr>
            <a:r>
              <a:rPr lang="ko-KR" altLang="en-US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언제든 </a:t>
            </a:r>
            <a:r>
              <a:rPr lang="en-US" altLang="ko-KR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https://www.oreilly.com</a:t>
            </a:r>
            <a:r>
              <a:rPr lang="ko-KR" altLang="en-US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에서</a:t>
            </a:r>
            <a:r>
              <a:rPr lang="en-US" altLang="ko-KR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Sign-in</a:t>
            </a:r>
            <a:r>
              <a:rPr lang="ko-KR" altLang="en-US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으로 간편하게 접속할 수 있습니다</a:t>
            </a:r>
            <a:r>
              <a:rPr lang="en-US" altLang="ko-KR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marL="228600" indent="-228600">
              <a:buAutoNum type="arabicPeriod"/>
            </a:pPr>
            <a:r>
              <a:rPr lang="ko-KR" altLang="en-US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비밀번호를 설정함으로써 보다 안전하게 개인화 기능</a:t>
            </a:r>
            <a:r>
              <a:rPr lang="en-US" altLang="ko-KR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(Highlights,</a:t>
            </a:r>
            <a:r>
              <a:rPr lang="ko-KR" altLang="en-US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Notes,</a:t>
            </a:r>
            <a:r>
              <a:rPr lang="ko-KR" altLang="en-US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Playlists)</a:t>
            </a:r>
            <a:r>
              <a:rPr lang="ko-KR" altLang="en-US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을 활용하고</a:t>
            </a:r>
            <a:r>
              <a:rPr lang="en-US" altLang="ko-KR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정보를 저장할 수 있습니다</a:t>
            </a:r>
            <a:r>
              <a:rPr lang="en-US" altLang="ko-KR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313A2F-4F44-6A43-962F-0DFD3FDCC135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998538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계정 생성 후에는</a:t>
            </a:r>
            <a:endParaRPr lang="en-US" altLang="ko-K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RISS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사이트 로그인 후 </a:t>
            </a:r>
            <a:r>
              <a:rPr lang="en-US" altLang="ko-KR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O´Reilly </a:t>
            </a:r>
            <a:r>
              <a:rPr lang="ko-KR" altLang="en-US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바로가기를 클릭하여 로그인하거나</a:t>
            </a:r>
            <a:r>
              <a:rPr lang="en-US" altLang="ko-KR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O’Reilly </a:t>
            </a:r>
            <a:r>
              <a:rPr lang="ko-KR" altLang="en-US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사이트</a:t>
            </a:r>
            <a:r>
              <a:rPr lang="en-US" altLang="ko-KR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(https://www.oreilly.com)</a:t>
            </a:r>
            <a:r>
              <a:rPr lang="ko-KR" altLang="en-US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에서</a:t>
            </a:r>
            <a:r>
              <a:rPr lang="en-US" altLang="ko-KR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Sign-in</a:t>
            </a:r>
            <a:r>
              <a:rPr lang="ko-KR" altLang="en-US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으로 간편하게 접속할 수 있습니다</a:t>
            </a:r>
            <a:r>
              <a:rPr lang="en-US" altLang="ko-KR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313A2F-4F44-6A43-962F-0DFD3FDCC135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81537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계정 생성 후에는</a:t>
            </a:r>
            <a:endParaRPr lang="en-US" altLang="ko-K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RISS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사이트 로그인 후 </a:t>
            </a:r>
            <a:r>
              <a:rPr lang="en-US" altLang="ko-KR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O´Reilly </a:t>
            </a:r>
            <a:r>
              <a:rPr lang="ko-KR" altLang="en-US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바로가기를 클릭하여 로그인하거나</a:t>
            </a:r>
            <a:r>
              <a:rPr lang="en-US" altLang="ko-KR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O’Reilly </a:t>
            </a:r>
            <a:r>
              <a:rPr lang="ko-KR" altLang="en-US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사이트</a:t>
            </a:r>
            <a:r>
              <a:rPr lang="en-US" altLang="ko-KR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(https://www.oreilly.com)</a:t>
            </a:r>
            <a:r>
              <a:rPr lang="ko-KR" altLang="en-US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에서</a:t>
            </a:r>
            <a:r>
              <a:rPr lang="en-US" altLang="ko-KR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Sign-in</a:t>
            </a:r>
            <a:r>
              <a:rPr lang="ko-KR" altLang="en-US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으로 간편하게 접속할 수 있습니다</a:t>
            </a:r>
            <a:r>
              <a:rPr lang="en-US" altLang="ko-KR" sz="1200" u="none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en-US" altLang="ko-KR" sz="1200" u="non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313A2F-4F44-6A43-962F-0DFD3FDCC135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154753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dirty="0"/>
              <a:t>필요한 경우</a:t>
            </a:r>
            <a:r>
              <a:rPr lang="en-US" altLang="ko-KR" dirty="0"/>
              <a:t>, "Forgot Password?“</a:t>
            </a:r>
            <a:r>
              <a:rPr lang="ko-KR" altLang="en-US" dirty="0"/>
              <a:t>를 통해 비밀번호 재설정 메일을 받을 수 있습니다</a:t>
            </a:r>
            <a:r>
              <a:rPr lang="en-US" altLang="ko-KR" dirty="0"/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313A2F-4F44-6A43-962F-0DFD3FDCC135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369632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b="1" dirty="0"/>
              <a:t>Expertly curated, high-quality content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dirty="0"/>
              <a:t>O’Reilly for Higher Education </a:t>
            </a:r>
            <a:r>
              <a:rPr lang="ko-KR" altLang="en-US" dirty="0"/>
              <a:t>플랫폼에서는 </a:t>
            </a:r>
            <a:r>
              <a:rPr lang="en-US" altLang="ko-KR" dirty="0"/>
              <a:t>39,000</a:t>
            </a:r>
            <a:r>
              <a:rPr lang="ko-KR" altLang="en-US" dirty="0"/>
              <a:t>종 이상의 전자책과 </a:t>
            </a:r>
            <a:r>
              <a:rPr lang="en-US" altLang="ko-KR" dirty="0"/>
              <a:t>30,000</a:t>
            </a:r>
            <a:r>
              <a:rPr lang="ko-KR" altLang="en-US" dirty="0"/>
              <a:t>시간 이상의 비디오가 포함되어 있습니다</a:t>
            </a:r>
            <a:r>
              <a:rPr lang="en-US" altLang="ko-KR" dirty="0"/>
              <a:t>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dirty="0"/>
              <a:t>이용자들은 세계 최고 수준의 </a:t>
            </a:r>
            <a:r>
              <a:rPr lang="en-US" altLang="ko-KR" dirty="0"/>
              <a:t>200</a:t>
            </a:r>
            <a:r>
              <a:rPr lang="ko-KR" altLang="en-US" dirty="0"/>
              <a:t>여개 주요 출판사에서 제공하는 콘텐츠와 함께</a:t>
            </a:r>
            <a:r>
              <a:rPr lang="en-US" altLang="ko-KR" dirty="0"/>
              <a:t>,</a:t>
            </a:r>
            <a:r>
              <a:rPr lang="ko-KR" altLang="en-US" dirty="0"/>
              <a:t> </a:t>
            </a:r>
            <a:r>
              <a:rPr lang="en-US" altLang="ko-KR" dirty="0"/>
              <a:t>O’Reilly</a:t>
            </a:r>
            <a:r>
              <a:rPr lang="ko-KR" altLang="en-US" dirty="0"/>
              <a:t>에서 독점적으로 제공하는 수천 시간 분량의 비디오와 </a:t>
            </a:r>
            <a:r>
              <a:rPr lang="en-US" altLang="ko-KR" dirty="0">
                <a:latin typeface="+mn-ea"/>
              </a:rPr>
              <a:t>Resource Centers,</a:t>
            </a:r>
            <a:r>
              <a:rPr lang="ko-KR" altLang="en-US" dirty="0">
                <a:latin typeface="+mn-ea"/>
              </a:rPr>
              <a:t> </a:t>
            </a:r>
            <a:r>
              <a:rPr lang="en-US" altLang="ko-KR" dirty="0">
                <a:latin typeface="+mn-ea"/>
              </a:rPr>
              <a:t>Expert Playlists </a:t>
            </a:r>
            <a:r>
              <a:rPr lang="ko-KR" altLang="en-US" dirty="0">
                <a:latin typeface="+mn-ea"/>
              </a:rPr>
              <a:t>등 엄선된 콘텐츠를</a:t>
            </a:r>
            <a:r>
              <a:rPr lang="ko-KR" altLang="en-US" dirty="0"/>
              <a:t> 함께 활용할 수 있습니다</a:t>
            </a:r>
            <a:r>
              <a:rPr lang="en-US" altLang="ko-KR" dirty="0"/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E313A2F-4F44-6A43-962F-0DFD3FDCC135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754275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>
              <a:lnSpc>
                <a:spcPct val="150000"/>
              </a:lnSpc>
            </a:pPr>
            <a:endParaRPr lang="ko-KR" altLang="en-US" sz="1100" b="0" kern="1200" dirty="0">
              <a:solidFill>
                <a:schemeClr val="bg1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E313A2F-4F44-6A43-962F-0DFD3FDCC135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711998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E313A2F-4F44-6A43-962F-0DFD3FDCC135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775410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검색어를 입력하지 않고 검색 버튼을 클릭하면 데이터베이스에서 사용 가능한 모든 자료의 목록이 검색결과에 표시됩니다</a:t>
            </a:r>
            <a:r>
              <a:rPr lang="en-US" altLang="ko-KR" dirty="0"/>
              <a:t>. </a:t>
            </a:r>
            <a:r>
              <a:rPr lang="ko-KR" altLang="en-US" dirty="0"/>
              <a:t>검색 필터를 사용하여 검색 결과를 제한할 수 있습니다</a:t>
            </a:r>
            <a:r>
              <a:rPr lang="en-US" altLang="ko-KR" dirty="0"/>
              <a:t>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E313A2F-4F44-6A43-962F-0DFD3FDCC135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861136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Answers</a:t>
            </a:r>
            <a:r>
              <a:rPr lang="en-US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– </a:t>
            </a:r>
            <a:r>
              <a:rPr lang="ko-KR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이용자가 질문을 하면 고급 </a:t>
            </a:r>
            <a:r>
              <a:rPr lang="en-US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machine learning </a:t>
            </a:r>
            <a:r>
              <a:rPr lang="ko-KR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기술을 활용하여 전문가 콘텐츠부터 수천개의 </a:t>
            </a:r>
            <a:r>
              <a:rPr lang="en-US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O´Reilly </a:t>
            </a:r>
            <a:r>
              <a:rPr lang="ko-KR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타이틀을 스캔하여 관련성이 높은 콘텐츠로 </a:t>
            </a:r>
            <a:r>
              <a:rPr lang="en-US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O´Reilly</a:t>
            </a:r>
            <a:r>
              <a:rPr lang="ko-KR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가 답변합니다</a:t>
            </a:r>
            <a:r>
              <a:rPr lang="en-US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Answers</a:t>
            </a:r>
            <a:r>
              <a:rPr lang="ko-KR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는 간단하지만 어려운 기술 문제를 해결할 수 있는 효과적인 방법입니다</a:t>
            </a:r>
            <a:r>
              <a:rPr lang="en-US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질문을 기입하거나 예상 질문을 선택하면 한 개 또는 여러 개의 전자책 문단으로 된 답변을 확인할 수 있으며</a:t>
            </a:r>
            <a:r>
              <a:rPr lang="en-US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화살표를 클릭하여 다른 챕터 또는 다른 전자책을 확인하거나</a:t>
            </a:r>
            <a:r>
              <a:rPr lang="en-US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Read more</a:t>
            </a:r>
            <a:r>
              <a:rPr lang="ko-KR" altLang="en-US" sz="1200" b="0" i="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를 클릭하여 제공된 </a:t>
            </a:r>
            <a:r>
              <a:rPr lang="ko-KR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컨텐츠를 더욱 자세히 살펴볼 수 있습니다</a:t>
            </a:r>
            <a:r>
              <a:rPr lang="en-US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en-US" altLang="ko-K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E313A2F-4F44-6A43-962F-0DFD3FDCC135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659145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>
                <a:highlight>
                  <a:srgbClr val="FFFF00"/>
                </a:highlight>
              </a:rPr>
              <a:t>Navigating Change</a:t>
            </a:r>
            <a:r>
              <a:rPr lang="en-US" b="0" dirty="0">
                <a:highlight>
                  <a:srgbClr val="FFFF00"/>
                </a:highlight>
              </a:rPr>
              <a:t> - </a:t>
            </a:r>
            <a:r>
              <a:rPr lang="en-US" altLang="ko-KR" dirty="0">
                <a:highlight>
                  <a:srgbClr val="FFFF00"/>
                </a:highlight>
              </a:rPr>
              <a:t>O’Reilly</a:t>
            </a:r>
            <a:r>
              <a:rPr lang="ko-KR" altLang="en-US" dirty="0">
                <a:highlight>
                  <a:srgbClr val="FFFF00"/>
                </a:highlight>
              </a:rPr>
              <a:t>팀에서</a:t>
            </a:r>
            <a:r>
              <a:rPr lang="en-US" altLang="ko-KR" dirty="0">
                <a:highlight>
                  <a:srgbClr val="FFFF00"/>
                </a:highlight>
              </a:rPr>
              <a:t> </a:t>
            </a:r>
            <a:r>
              <a:rPr lang="ko-KR" altLang="en-US" dirty="0">
                <a:highlight>
                  <a:srgbClr val="FFFF00"/>
                </a:highlight>
              </a:rPr>
              <a:t>최신 트렌드 또는 이용자에게 유용할 만한 콘텐츠를 추천 드립니다</a:t>
            </a:r>
            <a:r>
              <a:rPr lang="en-US" altLang="ko-KR" dirty="0">
                <a:highlight>
                  <a:srgbClr val="FFFF00"/>
                </a:highlight>
              </a:rPr>
              <a:t>.</a:t>
            </a:r>
            <a:endParaRPr lang="en-US" b="0" dirty="0">
              <a:highlight>
                <a:srgbClr val="FFFF00"/>
              </a:highlight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E313A2F-4F44-6A43-962F-0DFD3FDCC135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16255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v-SE" altLang="ko-KR" b="1" dirty="0"/>
              <a:t>Recommend</a:t>
            </a:r>
            <a:r>
              <a:rPr lang="en-US" altLang="ko-KR" b="1" dirty="0"/>
              <a:t>ed</a:t>
            </a:r>
            <a:r>
              <a:rPr lang="ko-KR" altLang="en-US" dirty="0"/>
              <a:t> 항목을 통해 사용 패턴에 기반한 추천 자료를 살펴보고 선택할 수 있습니다</a:t>
            </a:r>
            <a:r>
              <a:rPr lang="en-US" altLang="ko-KR" dirty="0"/>
              <a:t>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E313A2F-4F44-6A43-962F-0DFD3FDCC135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749577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v-SE" altLang="ko-KR" dirty="0"/>
              <a:t>Follow This Topic </a:t>
            </a:r>
            <a:r>
              <a:rPr lang="ko-KR" altLang="en-US" dirty="0"/>
              <a:t>버튼을 클릭하여 </a:t>
            </a:r>
            <a:r>
              <a:rPr lang="ko-KR" altLang="en-US" dirty="0" err="1"/>
              <a:t>팔로우</a:t>
            </a:r>
            <a:r>
              <a:rPr lang="ko-KR" altLang="en-US" dirty="0"/>
              <a:t> 하고자 하는 주제를 선택할 수 있으며</a:t>
            </a:r>
            <a:r>
              <a:rPr lang="en-US" altLang="ko-KR" dirty="0"/>
              <a:t>, </a:t>
            </a:r>
            <a:r>
              <a:rPr lang="ko-KR" altLang="en-US" dirty="0"/>
              <a:t>같은 페이지 내 </a:t>
            </a:r>
            <a:r>
              <a:rPr lang="sv-SE" altLang="ko-KR" dirty="0"/>
              <a:t>Topics You Follow</a:t>
            </a:r>
            <a:r>
              <a:rPr lang="ko-KR" altLang="en-US" dirty="0"/>
              <a:t>에서 추가된 날짜</a:t>
            </a:r>
            <a:r>
              <a:rPr lang="en-US" altLang="ko-KR" dirty="0"/>
              <a:t>, </a:t>
            </a:r>
            <a:r>
              <a:rPr lang="ko-KR" altLang="en-US" dirty="0"/>
              <a:t>출판 날짜 별로 목록을 정렬할 수 있습니다</a:t>
            </a:r>
            <a:r>
              <a:rPr lang="en-US" altLang="ko-KR" dirty="0"/>
              <a:t>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313A2F-4F44-6A43-962F-0DFD3FDCC135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517370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b="1" dirty="0">
                <a:highlight>
                  <a:srgbClr val="FFFF00"/>
                </a:highlight>
              </a:rPr>
              <a:t>Public Playlist</a:t>
            </a:r>
            <a:r>
              <a:rPr lang="en-US" altLang="ko-KR" b="0" dirty="0">
                <a:highlight>
                  <a:srgbClr val="FFFF00"/>
                </a:highlight>
              </a:rPr>
              <a:t> – Public Playlist</a:t>
            </a:r>
            <a:r>
              <a:rPr lang="ko-KR" altLang="en-US" b="0" dirty="0">
                <a:highlight>
                  <a:srgbClr val="FFFF00"/>
                </a:highlight>
              </a:rPr>
              <a:t>를 통해 </a:t>
            </a:r>
            <a:r>
              <a:rPr lang="en-US" altLang="ko-KR" b="0" dirty="0">
                <a:highlight>
                  <a:srgbClr val="FFFF00"/>
                </a:highlight>
              </a:rPr>
              <a:t>O’Reilly </a:t>
            </a:r>
            <a:r>
              <a:rPr lang="ko-KR" altLang="en-US" b="0" dirty="0">
                <a:highlight>
                  <a:srgbClr val="FFFF00"/>
                </a:highlight>
              </a:rPr>
              <a:t>네트워크 안에서 기관 내 다른 이용자가 추가한 콘텐츠들을 재생목록 형태로 확인할 수 있으며</a:t>
            </a:r>
            <a:r>
              <a:rPr lang="en-US" altLang="ko-KR" b="0" dirty="0">
                <a:highlight>
                  <a:srgbClr val="FFFF00"/>
                </a:highlight>
              </a:rPr>
              <a:t>, </a:t>
            </a:r>
            <a:r>
              <a:rPr lang="ko-KR" altLang="en-US" b="0" dirty="0">
                <a:highlight>
                  <a:srgbClr val="FFFF00"/>
                </a:highlight>
              </a:rPr>
              <a:t>다양한 공유 옵션을 통해 사회적 학습을 가능하게 합니다</a:t>
            </a:r>
            <a:r>
              <a:rPr lang="en-US" altLang="ko-KR" b="0" dirty="0">
                <a:highlight>
                  <a:srgbClr val="FFFF00"/>
                </a:highlight>
              </a:rPr>
              <a:t>. </a:t>
            </a:r>
            <a:r>
              <a:rPr lang="ko-KR" altLang="en-US" b="0" dirty="0">
                <a:highlight>
                  <a:srgbClr val="FFFF00"/>
                </a:highlight>
              </a:rPr>
              <a:t>스스로 답을 찾고</a:t>
            </a:r>
            <a:r>
              <a:rPr lang="en-US" altLang="ko-KR" b="0" dirty="0">
                <a:highlight>
                  <a:srgbClr val="FFFF00"/>
                </a:highlight>
              </a:rPr>
              <a:t>, </a:t>
            </a:r>
            <a:r>
              <a:rPr lang="ko-KR" altLang="en-US" b="0" dirty="0">
                <a:highlight>
                  <a:srgbClr val="FFFF00"/>
                </a:highlight>
              </a:rPr>
              <a:t>문제를 해결하며</a:t>
            </a:r>
            <a:r>
              <a:rPr lang="en-US" altLang="ko-KR" b="0" dirty="0">
                <a:highlight>
                  <a:srgbClr val="FFFF00"/>
                </a:highlight>
              </a:rPr>
              <a:t>, </a:t>
            </a:r>
            <a:r>
              <a:rPr lang="ko-KR" altLang="en-US" b="0" dirty="0">
                <a:highlight>
                  <a:srgbClr val="FFFF00"/>
                </a:highlight>
              </a:rPr>
              <a:t>새로운 기술을 학습하는데 도움이 되는 정보를 공유할 수 있습니다</a:t>
            </a:r>
            <a:r>
              <a:rPr lang="en-US" altLang="ko-KR" b="0" dirty="0">
                <a:highlight>
                  <a:srgbClr val="FFFF00"/>
                </a:highlight>
              </a:rPr>
              <a:t>.</a:t>
            </a:r>
            <a:endParaRPr lang="en-US" b="1" dirty="0">
              <a:highlight>
                <a:srgbClr val="FFFF00"/>
              </a:highlight>
            </a:endParaRPr>
          </a:p>
          <a:p>
            <a:r>
              <a:rPr lang="en-US" b="1" dirty="0">
                <a:highlight>
                  <a:srgbClr val="FFFF00"/>
                </a:highlight>
              </a:rPr>
              <a:t>Expert</a:t>
            </a:r>
            <a:r>
              <a:rPr lang="ko-KR" altLang="en-US" b="1" dirty="0">
                <a:highlight>
                  <a:srgbClr val="FFFF00"/>
                </a:highlight>
              </a:rPr>
              <a:t> </a:t>
            </a:r>
            <a:r>
              <a:rPr lang="en-US" altLang="ko-KR" b="1" dirty="0">
                <a:highlight>
                  <a:srgbClr val="FFFF00"/>
                </a:highlight>
              </a:rPr>
              <a:t>Playlist</a:t>
            </a:r>
            <a:r>
              <a:rPr lang="en-US" altLang="ko-KR" b="0" dirty="0">
                <a:highlight>
                  <a:srgbClr val="FFFF00"/>
                </a:highlight>
              </a:rPr>
              <a:t> – </a:t>
            </a:r>
            <a:r>
              <a:rPr lang="ko-KR" altLang="en-US" b="0" dirty="0">
                <a:highlight>
                  <a:srgbClr val="FFFF00"/>
                </a:highlight>
              </a:rPr>
              <a:t>업계</a:t>
            </a:r>
            <a:r>
              <a:rPr lang="en-US" altLang="ko-KR" b="0" dirty="0">
                <a:highlight>
                  <a:srgbClr val="FFFF00"/>
                </a:highlight>
              </a:rPr>
              <a:t> </a:t>
            </a:r>
            <a:r>
              <a:rPr lang="ko-KR" altLang="en-US" b="0" dirty="0">
                <a:highlight>
                  <a:srgbClr val="FFFF00"/>
                </a:highlight>
              </a:rPr>
              <a:t>전문가들이 직접 엄선한 </a:t>
            </a:r>
            <a:r>
              <a:rPr lang="en-US" altLang="ko-KR" b="0" dirty="0">
                <a:highlight>
                  <a:srgbClr val="FFFF00"/>
                </a:highlight>
              </a:rPr>
              <a:t>O’Reilly </a:t>
            </a:r>
            <a:r>
              <a:rPr lang="ko-KR" altLang="en-US" b="0" dirty="0">
                <a:highlight>
                  <a:srgbClr val="FFFF00"/>
                </a:highlight>
              </a:rPr>
              <a:t>콘텐츠</a:t>
            </a:r>
            <a:r>
              <a:rPr lang="en-US" altLang="ko-KR" b="0" dirty="0">
                <a:highlight>
                  <a:srgbClr val="FFFF00"/>
                </a:highlight>
              </a:rPr>
              <a:t>(</a:t>
            </a:r>
            <a:r>
              <a:rPr lang="ko-KR" altLang="en-US" b="0" dirty="0">
                <a:highlight>
                  <a:srgbClr val="FFFF00"/>
                </a:highlight>
              </a:rPr>
              <a:t>전자책</a:t>
            </a:r>
            <a:r>
              <a:rPr lang="en-US" altLang="ko-KR" b="0" dirty="0">
                <a:highlight>
                  <a:srgbClr val="FFFF00"/>
                </a:highlight>
              </a:rPr>
              <a:t>, </a:t>
            </a:r>
            <a:r>
              <a:rPr lang="ko-KR" altLang="en-US" b="0" dirty="0">
                <a:highlight>
                  <a:srgbClr val="FFFF00"/>
                </a:highlight>
              </a:rPr>
              <a:t>비디오 등</a:t>
            </a:r>
            <a:r>
              <a:rPr lang="en-US" altLang="ko-KR" b="0" dirty="0">
                <a:highlight>
                  <a:srgbClr val="FFFF00"/>
                </a:highlight>
              </a:rPr>
              <a:t>) </a:t>
            </a:r>
            <a:r>
              <a:rPr lang="ko-KR" altLang="en-US" b="0" dirty="0">
                <a:highlight>
                  <a:srgbClr val="FFFF00"/>
                </a:highlight>
              </a:rPr>
              <a:t>재생목록 입니다</a:t>
            </a:r>
            <a:r>
              <a:rPr lang="en-US" altLang="ko-KR" b="0" dirty="0">
                <a:highlight>
                  <a:srgbClr val="FFFF00"/>
                </a:highlight>
              </a:rPr>
              <a:t>. 40</a:t>
            </a:r>
            <a:r>
              <a:rPr lang="ko-KR" altLang="en-US" b="0" dirty="0">
                <a:highlight>
                  <a:srgbClr val="FFFF00"/>
                </a:highlight>
              </a:rPr>
              <a:t>년 이상 </a:t>
            </a:r>
            <a:r>
              <a:rPr lang="en-US" altLang="ko-KR" b="0" dirty="0">
                <a:highlight>
                  <a:srgbClr val="FFFF00"/>
                </a:highlight>
              </a:rPr>
              <a:t>O’Reilly</a:t>
            </a:r>
            <a:r>
              <a:rPr lang="ko-KR" altLang="en-US" b="0" dirty="0">
                <a:highlight>
                  <a:srgbClr val="FFFF00"/>
                </a:highlight>
              </a:rPr>
              <a:t>에서 구축한 전문가 네트워크에 기반한 업계 전문가들이 해당 주제에 대한 가치 있는 자료를 선정하여 </a:t>
            </a:r>
            <a:r>
              <a:rPr lang="en-US" altLang="ko-KR" b="0" dirty="0">
                <a:highlight>
                  <a:srgbClr val="FFFF00"/>
                </a:highlight>
              </a:rPr>
              <a:t>Expert</a:t>
            </a:r>
            <a:r>
              <a:rPr lang="ko-KR" altLang="en-US" b="0" dirty="0">
                <a:highlight>
                  <a:srgbClr val="FFFF00"/>
                </a:highlight>
              </a:rPr>
              <a:t> </a:t>
            </a:r>
            <a:r>
              <a:rPr lang="en-US" altLang="ko-KR" b="0" dirty="0">
                <a:highlight>
                  <a:srgbClr val="FFFF00"/>
                </a:highlight>
              </a:rPr>
              <a:t>Playlist</a:t>
            </a:r>
            <a:r>
              <a:rPr lang="ko-KR" altLang="en-US" b="0" dirty="0">
                <a:highlight>
                  <a:srgbClr val="FFFF00"/>
                </a:highlight>
              </a:rPr>
              <a:t>로 제공합니다</a:t>
            </a:r>
            <a:r>
              <a:rPr lang="en-US" altLang="ko-KR" b="0" dirty="0">
                <a:highlight>
                  <a:srgbClr val="FFFF00"/>
                </a:highlight>
              </a:rPr>
              <a:t>. </a:t>
            </a:r>
            <a:r>
              <a:rPr lang="ko-KR" altLang="en-US" b="0" dirty="0">
                <a:highlight>
                  <a:srgbClr val="FFFF00"/>
                </a:highlight>
              </a:rPr>
              <a:t>필요 시 해당 재생목록을 </a:t>
            </a:r>
            <a:r>
              <a:rPr lang="ko-KR" altLang="en-US" b="0" dirty="0" err="1">
                <a:highlight>
                  <a:srgbClr val="FFFF00"/>
                </a:highlight>
              </a:rPr>
              <a:t>팔로우하거나</a:t>
            </a:r>
            <a:r>
              <a:rPr lang="ko-KR" altLang="en-US" b="0" dirty="0">
                <a:highlight>
                  <a:srgbClr val="FFFF00"/>
                </a:highlight>
              </a:rPr>
              <a:t> 공유할 수 있으며</a:t>
            </a:r>
            <a:r>
              <a:rPr lang="en-US" altLang="ko-KR" b="0" dirty="0">
                <a:highlight>
                  <a:srgbClr val="FFFF00"/>
                </a:highlight>
              </a:rPr>
              <a:t>, </a:t>
            </a:r>
            <a:r>
              <a:rPr lang="ko-KR" altLang="en-US" b="0" dirty="0">
                <a:highlight>
                  <a:srgbClr val="FFFF00"/>
                </a:highlight>
              </a:rPr>
              <a:t>홈 화면 또는 검색 결과</a:t>
            </a:r>
            <a:r>
              <a:rPr lang="en-US" altLang="ko-KR" b="0" dirty="0">
                <a:highlight>
                  <a:srgbClr val="FFFF00"/>
                </a:highlight>
              </a:rPr>
              <a:t>, </a:t>
            </a:r>
            <a:r>
              <a:rPr lang="ko-KR" altLang="en-US" b="0" dirty="0">
                <a:highlight>
                  <a:srgbClr val="FFFF00"/>
                </a:highlight>
              </a:rPr>
              <a:t>개인 기능 내 </a:t>
            </a:r>
            <a:r>
              <a:rPr lang="en-US" altLang="ko-KR" b="0" dirty="0">
                <a:highlight>
                  <a:srgbClr val="FFFF00"/>
                </a:highlight>
              </a:rPr>
              <a:t>Playlist </a:t>
            </a:r>
            <a:r>
              <a:rPr lang="ko-KR" altLang="en-US" b="0" dirty="0">
                <a:highlight>
                  <a:srgbClr val="FFFF00"/>
                </a:highlight>
              </a:rPr>
              <a:t>항목에서 찾아볼 수 있습니다</a:t>
            </a:r>
            <a:r>
              <a:rPr lang="en-US" altLang="ko-KR" b="0" dirty="0">
                <a:highlight>
                  <a:srgbClr val="FFFF00"/>
                </a:highlight>
              </a:rPr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E313A2F-4F44-6A43-962F-0DFD3FDCC135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768665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Resource Centers</a:t>
            </a:r>
            <a:r>
              <a:rPr lang="en-US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– O´Reilly </a:t>
            </a:r>
            <a:r>
              <a:rPr lang="ko-KR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에디터가 엄선한 콘텐츠 리스트로 전자책과 전자책 챕터</a:t>
            </a:r>
            <a:r>
              <a:rPr lang="en-US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비디오</a:t>
            </a:r>
            <a:r>
              <a:rPr lang="en-US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비디오 클립을 포함합니다</a:t>
            </a:r>
            <a:r>
              <a:rPr lang="en-US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Resource Centers</a:t>
            </a:r>
            <a:r>
              <a:rPr lang="ko-KR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에서는 </a:t>
            </a:r>
            <a:r>
              <a:rPr lang="ko-KR" altLang="en-US" sz="1200" i="0" dirty="0">
                <a:solidFill>
                  <a:srgbClr val="000000"/>
                </a:solidFill>
                <a:latin typeface="+mn-ea"/>
                <a:ea typeface="+mn-ea"/>
                <a:cs typeface="Calibri"/>
                <a:sym typeface="Calibri"/>
              </a:rPr>
              <a:t>초급</a:t>
            </a:r>
            <a:r>
              <a:rPr lang="en-US" altLang="ko-KR" sz="1200" i="0" dirty="0">
                <a:solidFill>
                  <a:srgbClr val="000000"/>
                </a:solidFill>
                <a:latin typeface="+mn-ea"/>
                <a:ea typeface="+mn-ea"/>
                <a:cs typeface="Calibri"/>
                <a:sym typeface="Calibri"/>
              </a:rPr>
              <a:t>-</a:t>
            </a:r>
            <a:r>
              <a:rPr lang="ko-KR" altLang="en-US" sz="1200" i="0" dirty="0">
                <a:solidFill>
                  <a:srgbClr val="000000"/>
                </a:solidFill>
                <a:latin typeface="+mn-ea"/>
                <a:ea typeface="+mn-ea"/>
                <a:cs typeface="Calibri"/>
                <a:sym typeface="Calibri"/>
              </a:rPr>
              <a:t>중급</a:t>
            </a:r>
            <a:r>
              <a:rPr lang="en-US" altLang="ko-KR" sz="1200" i="0" dirty="0">
                <a:solidFill>
                  <a:srgbClr val="000000"/>
                </a:solidFill>
                <a:latin typeface="+mn-ea"/>
                <a:ea typeface="+mn-ea"/>
                <a:cs typeface="Calibri"/>
                <a:sym typeface="Calibri"/>
              </a:rPr>
              <a:t>-</a:t>
            </a:r>
            <a:r>
              <a:rPr lang="ko-KR" altLang="en-US" sz="1200" i="0" dirty="0">
                <a:solidFill>
                  <a:srgbClr val="000000"/>
                </a:solidFill>
                <a:latin typeface="+mn-ea"/>
                <a:ea typeface="+mn-ea"/>
                <a:cs typeface="Calibri"/>
                <a:sym typeface="Calibri"/>
              </a:rPr>
              <a:t>고급 학습자를 위한 다양한 수준의 콘텐츠와 함께 </a:t>
            </a:r>
            <a:r>
              <a:rPr lang="ko-KR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주요 주제에 대한 구조적인 심층 분석을 가능하게 합니다</a:t>
            </a:r>
            <a:r>
              <a:rPr lang="en-US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ko-KR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이에 따라 각 주제에 대한 </a:t>
            </a:r>
            <a:r>
              <a:rPr lang="en-US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Resource Centers</a:t>
            </a:r>
            <a:r>
              <a:rPr lang="ko-KR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의 콘텐츠는 </a:t>
            </a:r>
            <a:r>
              <a:rPr lang="en-US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</a:t>
            </a:r>
            <a:r>
              <a:rPr lang="ko-KR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개 항목으로 나뉩니다</a:t>
            </a:r>
            <a:r>
              <a:rPr lang="en-US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Start your learning-Dig a little deeper-Become an expert</a:t>
            </a:r>
            <a:endParaRPr lang="en-US" altLang="ko-KR" sz="1200" i="0" dirty="0">
              <a:solidFill>
                <a:srgbClr val="000000"/>
              </a:solidFill>
              <a:latin typeface="+mn-ea"/>
              <a:ea typeface="+mn-ea"/>
              <a:cs typeface="Calibri"/>
              <a:sym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E313A2F-4F44-6A43-962F-0DFD3FDCC135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257794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sz="1200" b="0" dirty="0"/>
              <a:t>O’Reilly For Higher Education</a:t>
            </a:r>
            <a:r>
              <a:rPr lang="ko-KR" altLang="en-US" sz="1200" b="0" dirty="0"/>
              <a:t>의 </a:t>
            </a:r>
            <a:r>
              <a:rPr lang="ko-KR" altLang="en-US" b="0" dirty="0"/>
              <a:t>개인 </a:t>
            </a:r>
            <a:r>
              <a:rPr lang="ko-KR" altLang="en-US" dirty="0"/>
              <a:t>계정을 생성하여 </a:t>
            </a:r>
            <a:r>
              <a:rPr lang="ko-KR" altLang="en-US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보다 안전하게 개인화 기능을 활용하고</a:t>
            </a:r>
            <a:r>
              <a:rPr lang="en-US" altLang="ko-KR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정보를 저장할 수 있습니다</a:t>
            </a:r>
            <a:r>
              <a:rPr lang="en-US" altLang="ko-KR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E313A2F-4F44-6A43-962F-0DFD3FDCC135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192521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전자책</a:t>
            </a:r>
            <a:r>
              <a:rPr lang="en-US" altLang="ko-KR" dirty="0"/>
              <a:t>, </a:t>
            </a:r>
            <a:r>
              <a:rPr lang="ko-KR" altLang="en-US" dirty="0"/>
              <a:t>전자책 챕터</a:t>
            </a:r>
            <a:r>
              <a:rPr lang="en-US" altLang="ko-KR" dirty="0"/>
              <a:t>, </a:t>
            </a:r>
            <a:r>
              <a:rPr lang="ko-KR" altLang="en-US" dirty="0"/>
              <a:t>비디오</a:t>
            </a:r>
            <a:r>
              <a:rPr lang="en-US" altLang="ko-KR" dirty="0"/>
              <a:t>, </a:t>
            </a:r>
            <a:r>
              <a:rPr lang="ko-KR" altLang="en-US" dirty="0"/>
              <a:t>비디오 섹션</a:t>
            </a:r>
            <a:r>
              <a:rPr lang="en-US" altLang="ko-KR" dirty="0"/>
              <a:t>, </a:t>
            </a:r>
            <a:r>
              <a:rPr lang="sv-FI" altLang="ko-KR" dirty="0"/>
              <a:t>Learning path</a:t>
            </a:r>
            <a:r>
              <a:rPr lang="ko-KR" altLang="en-US" dirty="0" err="1"/>
              <a:t>를</a:t>
            </a:r>
            <a:r>
              <a:rPr lang="ko-KR" altLang="en-US" dirty="0"/>
              <a:t> 재생목록에 추가할 수 있습니다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재생목록은 필요 시 </a:t>
            </a:r>
            <a:r>
              <a:rPr lang="ko-KR" altLang="en-US" dirty="0" err="1"/>
              <a:t>팔로우</a:t>
            </a:r>
            <a:r>
              <a:rPr lang="ko-KR" altLang="en-US" dirty="0"/>
              <a:t> 할 수 있습니다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업계 전문가들이 엄선한 </a:t>
            </a:r>
            <a:r>
              <a:rPr lang="sv-FI" altLang="ko-KR" dirty="0"/>
              <a:t>Expert Playlists</a:t>
            </a:r>
            <a:r>
              <a:rPr lang="ko-KR" altLang="en-US" dirty="0" err="1"/>
              <a:t>를</a:t>
            </a:r>
            <a:r>
              <a:rPr lang="ko-KR" altLang="en-US" dirty="0"/>
              <a:t> </a:t>
            </a:r>
            <a:r>
              <a:rPr lang="ko-KR" altLang="en-US" dirty="0" err="1"/>
              <a:t>팔로우</a:t>
            </a:r>
            <a:r>
              <a:rPr lang="ko-KR" altLang="en-US" dirty="0"/>
              <a:t> 할 수 있습니다</a:t>
            </a:r>
            <a:r>
              <a:rPr lang="en-US" altLang="ko-KR" dirty="0"/>
              <a:t>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313A2F-4F44-6A43-962F-0DFD3FDCC135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31799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비디오는 섹션 단위로 구분할 수 있습니다</a:t>
            </a:r>
            <a:r>
              <a:rPr lang="en-US" altLang="ko-KR" dirty="0"/>
              <a:t>. </a:t>
            </a:r>
            <a:r>
              <a:rPr lang="ko-KR" altLang="en-US" dirty="0"/>
              <a:t>재생목록에 전체 비디오 세트 또는 비디오 섹션을 추가할 수 있습니다</a:t>
            </a:r>
            <a:r>
              <a:rPr lang="en-US" altLang="ko-KR" dirty="0"/>
              <a:t>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E313A2F-4F44-6A43-962F-0DFD3FDCC135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182324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자료 본문에서 원하는 부분을 마우스로 </a:t>
            </a:r>
            <a:r>
              <a:rPr lang="ko-KR" altLang="en-US" dirty="0" err="1"/>
              <a:t>드래그하여</a:t>
            </a:r>
            <a:r>
              <a:rPr lang="ko-KR" altLang="en-US" dirty="0"/>
              <a:t> 하이라이트와 노트를 추가할 수 있습니다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오른쪽 아이콘을 사용하여 </a:t>
            </a:r>
            <a:r>
              <a:rPr lang="en-US" altLang="ko-KR" dirty="0"/>
              <a:t>1) </a:t>
            </a:r>
            <a:r>
              <a:rPr lang="ko-KR" altLang="en-US" dirty="0"/>
              <a:t>전자책 본문 내 검색</a:t>
            </a:r>
            <a:r>
              <a:rPr lang="en-US" altLang="ko-KR" dirty="0"/>
              <a:t>, 2) </a:t>
            </a:r>
            <a:r>
              <a:rPr lang="ko-KR" altLang="en-US" dirty="0"/>
              <a:t>재생목록 만들기</a:t>
            </a:r>
            <a:r>
              <a:rPr lang="en-US" altLang="ko-KR" dirty="0"/>
              <a:t>, 3) </a:t>
            </a:r>
            <a:r>
              <a:rPr lang="ko-KR" altLang="en-US" dirty="0"/>
              <a:t>보기 설정 변경</a:t>
            </a:r>
            <a:r>
              <a:rPr lang="en-US" altLang="ko-KR" dirty="0"/>
              <a:t>, 4) </a:t>
            </a:r>
            <a:r>
              <a:rPr lang="ko-KR" altLang="en-US" dirty="0"/>
              <a:t>소셜 미디어 공유가 가능합니다</a:t>
            </a:r>
            <a:r>
              <a:rPr lang="en-US" altLang="ko-KR" dirty="0"/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313A2F-4F44-6A43-962F-0DFD3FDCC135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325175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모든 노트와 하이라이트</a:t>
            </a:r>
            <a:r>
              <a:rPr lang="en-US" altLang="ko-KR" dirty="0"/>
              <a:t>, History(</a:t>
            </a:r>
            <a:r>
              <a:rPr lang="ko-KR" altLang="en-US" dirty="0"/>
              <a:t>콘텐츠 이용 내역</a:t>
            </a:r>
            <a:r>
              <a:rPr lang="en-US" altLang="ko-KR" dirty="0"/>
              <a:t>)</a:t>
            </a:r>
            <a:r>
              <a:rPr lang="ko-KR" altLang="en-US" dirty="0"/>
              <a:t>와</a:t>
            </a:r>
            <a:r>
              <a:rPr lang="en-US" altLang="ko-KR" dirty="0"/>
              <a:t> </a:t>
            </a:r>
            <a:r>
              <a:rPr lang="ko-KR" altLang="en-US" dirty="0"/>
              <a:t>재생목록은 화면 오른쪽 상단의 사람 모양 아이콘을 통해 확인할 수 있습니다</a:t>
            </a:r>
            <a:r>
              <a:rPr lang="en-US" altLang="ko-KR" dirty="0"/>
              <a:t>. </a:t>
            </a:r>
            <a:r>
              <a:rPr lang="ko-KR" altLang="en-US" dirty="0"/>
              <a:t>재생목록에서는 개인 재생목록과 소속 기관 내 다른 이용자들이 만든 재생목록을 모두 확인할 수 있습니다</a:t>
            </a:r>
            <a:r>
              <a:rPr lang="en-US" altLang="ko-KR" dirty="0"/>
              <a:t>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E313A2F-4F44-6A43-962F-0DFD3FDCC135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683410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sz="1200" dirty="0"/>
              <a:t>앱 사용을 위해서는 반드시 로그인을 해야 합니다</a:t>
            </a:r>
            <a:r>
              <a:rPr lang="en-US" altLang="ko-KR" sz="1200" dirty="0"/>
              <a:t>.</a:t>
            </a:r>
          </a:p>
          <a:p>
            <a:r>
              <a:rPr lang="en-US" altLang="ko-KR" sz="1200" dirty="0"/>
              <a:t>Learning Paths</a:t>
            </a:r>
            <a:r>
              <a:rPr lang="ko-KR" altLang="en-US" sz="1200" dirty="0"/>
              <a:t>와 </a:t>
            </a:r>
            <a:r>
              <a:rPr lang="en-US" altLang="ko-KR" sz="1200" dirty="0"/>
              <a:t>Case studies </a:t>
            </a:r>
            <a:r>
              <a:rPr lang="ko-KR" altLang="en-US" sz="1200" dirty="0"/>
              <a:t>콘텐츠는 웹 브라우저를 통해서만 지원되며</a:t>
            </a:r>
            <a:r>
              <a:rPr lang="en-US" altLang="ko-KR" sz="1200" dirty="0"/>
              <a:t>, </a:t>
            </a:r>
            <a:r>
              <a:rPr lang="ko-KR" altLang="en-US" sz="1200" dirty="0"/>
              <a:t>모바일 앱에서는 활용이 불가합니다</a:t>
            </a:r>
            <a:r>
              <a:rPr lang="en-US" altLang="ko-KR" sz="1200" dirty="0"/>
              <a:t>.</a:t>
            </a:r>
          </a:p>
          <a:p>
            <a:r>
              <a:rPr lang="ko-KR" altLang="en-US" sz="1200" dirty="0"/>
              <a:t>앱에서 검색</a:t>
            </a:r>
            <a:r>
              <a:rPr lang="en-US" altLang="ko-KR" sz="1200" dirty="0"/>
              <a:t>, </a:t>
            </a:r>
            <a:r>
              <a:rPr lang="ko-KR" altLang="en-US" sz="1200" dirty="0"/>
              <a:t>재생목록 생성 및 추가</a:t>
            </a:r>
            <a:r>
              <a:rPr lang="en-US" altLang="ko-KR" sz="1200" dirty="0"/>
              <a:t>, </a:t>
            </a:r>
            <a:r>
              <a:rPr lang="ko-KR" altLang="en-US" sz="1200" dirty="0"/>
              <a:t>추천 자료</a:t>
            </a:r>
            <a:r>
              <a:rPr lang="en-US" altLang="ko-KR" sz="1200" dirty="0"/>
              <a:t>(</a:t>
            </a:r>
            <a:r>
              <a:rPr lang="sv-FI" altLang="ko-KR" sz="1200" dirty="0"/>
              <a:t>Recommendations), </a:t>
            </a:r>
            <a:r>
              <a:rPr lang="ko-KR" altLang="en-US" sz="1200" dirty="0"/>
              <a:t>하이라이트 및 노트 추가 기능을 이용할 수 있습니다</a:t>
            </a:r>
            <a:r>
              <a:rPr lang="en-US" altLang="ko-KR" sz="1200" dirty="0"/>
              <a:t>.</a:t>
            </a:r>
          </a:p>
          <a:p>
            <a:r>
              <a:rPr lang="ko-KR" altLang="en-US" sz="1200" dirty="0"/>
              <a:t>앱에서 다운로드한 전자책과 비디오는 소속 기관에서 </a:t>
            </a:r>
            <a:r>
              <a:rPr lang="en-US" altLang="ko-KR" sz="1200" dirty="0"/>
              <a:t>O´Reilly</a:t>
            </a:r>
            <a:r>
              <a:rPr lang="ko-KR" altLang="en-US" sz="1200" dirty="0"/>
              <a:t>를 구독하는 기간 동안 언제든 이용할 수 있습니다</a:t>
            </a:r>
            <a:r>
              <a:rPr lang="en-US" altLang="ko-KR" sz="1200" dirty="0"/>
              <a:t>.</a:t>
            </a:r>
            <a:endParaRPr lang="en-US" sz="1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313A2F-4F44-6A43-962F-0DFD3FDCC135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115865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dirty="0">
                <a:latin typeface="+mn-ea"/>
              </a:rPr>
              <a:t>데스크탑과 모바일 디바이스 등 사용 기기 간 이용 내역이 자동 동기화</a:t>
            </a:r>
            <a:endParaRPr lang="en-US" altLang="ko-KR" sz="1200" dirty="0">
              <a:latin typeface="+mn-ea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E313A2F-4F44-6A43-962F-0DFD3FDCC135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503940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다운로드는 앱 내에서만 가능하며</a:t>
            </a:r>
            <a:r>
              <a:rPr lang="en-US" altLang="ko-KR" dirty="0"/>
              <a:t>, PDF</a:t>
            </a:r>
            <a:r>
              <a:rPr lang="ko-KR" altLang="en-US" dirty="0"/>
              <a:t>와 같은 외부형식으로는 활용할 수 없습니다</a:t>
            </a:r>
            <a:r>
              <a:rPr lang="en-US" altLang="ko-KR" dirty="0"/>
              <a:t>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E313A2F-4F44-6A43-962F-0DFD3FDCC135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44541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emf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emf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emf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emf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7.emf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7.em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2.xml"/><Relationship Id="rId4" Type="http://schemas.openxmlformats.org/officeDocument/2006/relationships/image" Target="../media/image11.png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3.xml"/><Relationship Id="rId4" Type="http://schemas.openxmlformats.org/officeDocument/2006/relationships/image" Target="../media/image11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-Plain-Whit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 rotWithShape="1">
          <a:blip r:embed="rId2">
            <a:alphaModFix amt="3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48" t="22189" r="7617" b="558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20417" y="1469369"/>
            <a:ext cx="10151166" cy="2128596"/>
          </a:xfrm>
        </p:spPr>
        <p:txBody>
          <a:bodyPr anchor="b">
            <a:normAutofit/>
          </a:bodyPr>
          <a:lstStyle>
            <a:lvl1pPr algn="ctr">
              <a:defRPr sz="4800" b="0" i="0" spc="0">
                <a:latin typeface="+mj-lt"/>
                <a:ea typeface="Open Sans Light" charset="0"/>
                <a:cs typeface="Open Sans Light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0417" y="4394618"/>
            <a:ext cx="10151166" cy="492883"/>
          </a:xfrm>
        </p:spPr>
        <p:txBody>
          <a:bodyPr>
            <a:noAutofit/>
          </a:bodyPr>
          <a:lstStyle>
            <a:lvl1pPr marL="0" indent="0" algn="ctr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None/>
              <a:defRPr sz="2400" b="1" i="0" spc="-40" baseline="0">
                <a:latin typeface="+mn-lt"/>
                <a:ea typeface="Open Sans Semibold" charset="0"/>
                <a:cs typeface="Open Sans Semibold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1"/>
          </p:nvPr>
        </p:nvSpPr>
        <p:spPr>
          <a:xfrm>
            <a:off x="1020762" y="3679919"/>
            <a:ext cx="10150475" cy="309562"/>
          </a:xfrm>
        </p:spPr>
        <p:txBody>
          <a:bodyPr>
            <a:noAutofit/>
          </a:bodyPr>
          <a:lstStyle>
            <a:lvl1pPr marL="0" indent="0" algn="ctr">
              <a:buNone/>
              <a:defRPr sz="2000" b="0" i="1">
                <a:latin typeface="+mj-lt"/>
                <a:ea typeface="Open Sans Light" charset="0"/>
                <a:cs typeface="Open Sans Light" charset="0"/>
              </a:defRPr>
            </a:lvl1pPr>
            <a:lvl2pPr marL="457200" indent="0" algn="ctr">
              <a:buNone/>
              <a:defRPr sz="2000" b="0" i="1">
                <a:latin typeface="Open Sans Light" charset="0"/>
                <a:ea typeface="Open Sans Light" charset="0"/>
                <a:cs typeface="Open Sans Light" charset="0"/>
              </a:defRPr>
            </a:lvl2pPr>
            <a:lvl3pPr marL="914400" indent="0" algn="ctr">
              <a:buNone/>
              <a:defRPr sz="2000" b="0" i="1">
                <a:latin typeface="Open Sans Light" charset="0"/>
                <a:ea typeface="Open Sans Light" charset="0"/>
                <a:cs typeface="Open Sans Light" charset="0"/>
              </a:defRPr>
            </a:lvl3pPr>
            <a:lvl4pPr marL="1371600" indent="0" algn="ctr">
              <a:buNone/>
              <a:defRPr sz="2000" b="0" i="1">
                <a:latin typeface="Open Sans Light" charset="0"/>
                <a:ea typeface="Open Sans Light" charset="0"/>
                <a:cs typeface="Open Sans Light" charset="0"/>
              </a:defRPr>
            </a:lvl4pPr>
            <a:lvl5pPr marL="1828800" indent="0" algn="ctr">
              <a:buNone/>
              <a:defRPr sz="2000" b="0" i="1">
                <a:latin typeface="Open Sans Light" charset="0"/>
                <a:ea typeface="Open Sans Light" charset="0"/>
                <a:cs typeface="Open Sans Light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4440" y="5471543"/>
            <a:ext cx="2103128" cy="798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47704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-Plain-Red">
    <p:bg>
      <p:bgPr>
        <a:gradFill>
          <a:gsLst>
            <a:gs pos="0">
              <a:srgbClr val="CE1F30"/>
            </a:gs>
            <a:gs pos="100000">
              <a:srgbClr val="97172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 userDrawn="1"/>
        </p:nvPicPr>
        <p:blipFill rotWithShape="1">
          <a:blip r:embed="rId2">
            <a:alphaModFix amt="1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75" t="22343" r="7607" b="833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20417" y="1469369"/>
            <a:ext cx="10151166" cy="2128596"/>
          </a:xfrm>
        </p:spPr>
        <p:txBody>
          <a:bodyPr anchor="b">
            <a:normAutofit/>
          </a:bodyPr>
          <a:lstStyle>
            <a:lvl1pPr algn="ctr">
              <a:defRPr sz="4800" b="0" i="0" spc="0">
                <a:solidFill>
                  <a:schemeClr val="bg1"/>
                </a:solidFill>
                <a:latin typeface="+mj-lt"/>
                <a:ea typeface="Open Sans Light" charset="0"/>
                <a:cs typeface="Open Sans Light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0417" y="4394618"/>
            <a:ext cx="10151166" cy="492883"/>
          </a:xfrm>
        </p:spPr>
        <p:txBody>
          <a:bodyPr>
            <a:noAutofit/>
          </a:bodyPr>
          <a:lstStyle>
            <a:lvl1pPr marL="0" indent="0" algn="ctr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None/>
              <a:defRPr sz="2400" b="1" i="0" spc="-40" baseline="0">
                <a:solidFill>
                  <a:schemeClr val="bg1"/>
                </a:solidFill>
                <a:latin typeface="+mn-lt"/>
                <a:ea typeface="Open Sans Semibold" charset="0"/>
                <a:cs typeface="Open Sans Semibold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1"/>
          </p:nvPr>
        </p:nvSpPr>
        <p:spPr>
          <a:xfrm>
            <a:off x="1020762" y="3679919"/>
            <a:ext cx="10150475" cy="309562"/>
          </a:xfrm>
        </p:spPr>
        <p:txBody>
          <a:bodyPr>
            <a:noAutofit/>
          </a:bodyPr>
          <a:lstStyle>
            <a:lvl1pPr marL="0" indent="0" algn="ctr">
              <a:buNone/>
              <a:defRPr sz="2000" b="0" i="1">
                <a:solidFill>
                  <a:schemeClr val="bg1"/>
                </a:solidFill>
                <a:latin typeface="+mj-lt"/>
                <a:ea typeface="Open Sans Light" charset="0"/>
                <a:cs typeface="Open Sans Light" charset="0"/>
              </a:defRPr>
            </a:lvl1pPr>
            <a:lvl2pPr marL="457200" indent="0" algn="ctr">
              <a:buNone/>
              <a:defRPr sz="2000" b="0" i="1">
                <a:latin typeface="Open Sans Light" charset="0"/>
                <a:ea typeface="Open Sans Light" charset="0"/>
                <a:cs typeface="Open Sans Light" charset="0"/>
              </a:defRPr>
            </a:lvl2pPr>
            <a:lvl3pPr marL="914400" indent="0" algn="ctr">
              <a:buNone/>
              <a:defRPr sz="2000" b="0" i="1">
                <a:latin typeface="Open Sans Light" charset="0"/>
                <a:ea typeface="Open Sans Light" charset="0"/>
                <a:cs typeface="Open Sans Light" charset="0"/>
              </a:defRPr>
            </a:lvl3pPr>
            <a:lvl4pPr marL="1371600" indent="0" algn="ctr">
              <a:buNone/>
              <a:defRPr sz="2000" b="0" i="1">
                <a:latin typeface="Open Sans Light" charset="0"/>
                <a:ea typeface="Open Sans Light" charset="0"/>
                <a:cs typeface="Open Sans Light" charset="0"/>
              </a:defRPr>
            </a:lvl4pPr>
            <a:lvl5pPr marL="1828800" indent="0" algn="ctr">
              <a:buNone/>
              <a:defRPr sz="2000" b="0" i="1">
                <a:latin typeface="Open Sans Light" charset="0"/>
                <a:ea typeface="Open Sans Light" charset="0"/>
                <a:cs typeface="Open Sans Light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4440" y="5471543"/>
            <a:ext cx="2118360" cy="803842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-Image-Horz-Whit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020417" y="3469962"/>
            <a:ext cx="10151166" cy="697628"/>
          </a:xfrm>
        </p:spPr>
        <p:txBody>
          <a:bodyPr anchor="t">
            <a:noAutofit/>
          </a:bodyPr>
          <a:lstStyle>
            <a:lvl1pPr algn="ctr">
              <a:lnSpc>
                <a:spcPct val="100000"/>
              </a:lnSpc>
              <a:defRPr sz="4400" b="0" i="0" spc="0" baseline="0">
                <a:latin typeface="+mj-lt"/>
                <a:ea typeface="Open Sans Light" charset="0"/>
                <a:cs typeface="Open Sans Light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0417" y="4846477"/>
            <a:ext cx="10151166" cy="526774"/>
          </a:xfrm>
        </p:spPr>
        <p:txBody>
          <a:bodyPr>
            <a:normAutofit/>
          </a:bodyPr>
          <a:lstStyle>
            <a:lvl1pPr marL="0" indent="0" algn="ctr">
              <a:buNone/>
              <a:defRPr sz="2400" b="1" i="0" spc="-40" baseline="0">
                <a:latin typeface="+mn-lt"/>
                <a:ea typeface="Open Sans Semibold" charset="0"/>
                <a:cs typeface="Open Sans Semibold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4440" y="5760720"/>
            <a:ext cx="2103120" cy="798062"/>
          </a:xfrm>
          <a:prstGeom prst="rect">
            <a:avLst/>
          </a:prstGeom>
        </p:spPr>
      </p:pic>
      <p:sp>
        <p:nvSpPr>
          <p:cNvPr id="9" name="Text Placeholder 8"/>
          <p:cNvSpPr>
            <a:spLocks noGrp="1"/>
          </p:cNvSpPr>
          <p:nvPr>
            <p:ph type="body" sz="quarter" idx="10"/>
          </p:nvPr>
        </p:nvSpPr>
        <p:spPr>
          <a:xfrm>
            <a:off x="1021108" y="4239839"/>
            <a:ext cx="10150475" cy="309563"/>
          </a:xfrm>
        </p:spPr>
        <p:txBody>
          <a:bodyPr>
            <a:noAutofit/>
          </a:bodyPr>
          <a:lstStyle>
            <a:lvl1pPr marL="0" indent="0" algn="ctr">
              <a:buNone/>
              <a:defRPr sz="2000" b="0" i="1">
                <a:latin typeface="+mj-lt"/>
                <a:ea typeface="Open Sans Light" charset="0"/>
                <a:cs typeface="Open Sans Light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Rectangle 3"/>
          <p:cNvSpPr/>
          <p:nvPr userDrawn="1"/>
        </p:nvSpPr>
        <p:spPr>
          <a:xfrm>
            <a:off x="0" y="0"/>
            <a:ext cx="12191999" cy="32766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0" y="1546761"/>
            <a:ext cx="12191999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b="0" i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Open Sans Light" charset="0"/>
                <a:cs typeface="Open Sans Light" charset="0"/>
              </a:rPr>
              <a:t>(Edit/crop photo to align within this space)</a:t>
            </a: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064" userDrawn="1">
          <p15:clr>
            <a:srgbClr val="FBAE40"/>
          </p15:clr>
        </p15:guide>
        <p15:guide id="2" orient="horz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-Image-Vert-Whit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11148" y="2489009"/>
            <a:ext cx="6460435" cy="1330286"/>
          </a:xfrm>
        </p:spPr>
        <p:txBody>
          <a:bodyPr anchor="t">
            <a:noAutofit/>
          </a:bodyPr>
          <a:lstStyle>
            <a:lvl1pPr algn="l">
              <a:lnSpc>
                <a:spcPct val="100000"/>
              </a:lnSpc>
              <a:defRPr sz="4400" b="0" i="0" spc="0" baseline="0">
                <a:latin typeface="+mj-lt"/>
                <a:ea typeface="Open Sans Light" charset="0"/>
                <a:cs typeface="Open Sans Light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11147" y="4692677"/>
            <a:ext cx="6460435" cy="526774"/>
          </a:xfrm>
        </p:spPr>
        <p:txBody>
          <a:bodyPr>
            <a:normAutofit/>
          </a:bodyPr>
          <a:lstStyle>
            <a:lvl1pPr marL="0" indent="0" algn="l">
              <a:buNone/>
              <a:defRPr sz="2400" b="1" i="0" spc="-40" baseline="0">
                <a:latin typeface="+mn-lt"/>
                <a:ea typeface="Open Sans Semibold" charset="0"/>
                <a:cs typeface="Open Sans Semibold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9799" y="5760720"/>
            <a:ext cx="2103120" cy="798062"/>
          </a:xfrm>
          <a:prstGeom prst="rect">
            <a:avLst/>
          </a:prstGeom>
        </p:spPr>
      </p:pic>
      <p:sp>
        <p:nvSpPr>
          <p:cNvPr id="9" name="Text Placeholder 8"/>
          <p:cNvSpPr>
            <a:spLocks noGrp="1"/>
          </p:cNvSpPr>
          <p:nvPr>
            <p:ph type="body" sz="quarter" idx="10"/>
          </p:nvPr>
        </p:nvSpPr>
        <p:spPr>
          <a:xfrm>
            <a:off x="4711148" y="4031631"/>
            <a:ext cx="6460435" cy="309563"/>
          </a:xfrm>
        </p:spPr>
        <p:txBody>
          <a:bodyPr>
            <a:noAutofit/>
          </a:bodyPr>
          <a:lstStyle>
            <a:lvl1pPr marL="0" indent="0" algn="l">
              <a:buNone/>
              <a:defRPr sz="2000" b="0" i="1">
                <a:latin typeface="+mj-lt"/>
                <a:ea typeface="Open Sans Light" charset="0"/>
                <a:cs typeface="Open Sans Light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Rectangle 7"/>
          <p:cNvSpPr/>
          <p:nvPr userDrawn="1"/>
        </p:nvSpPr>
        <p:spPr>
          <a:xfrm>
            <a:off x="1" y="0"/>
            <a:ext cx="4229100" cy="68580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0" y="3275111"/>
            <a:ext cx="4244009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400" b="0" i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Open Sans Light" charset="0"/>
                <a:cs typeface="Open Sans Light" charset="0"/>
              </a:rPr>
              <a:t>(Edit/crop photo to align within this space)</a:t>
            </a: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pos="2664" userDrawn="1">
          <p15:clr>
            <a:srgbClr val="FBAE40"/>
          </p15:clr>
        </p15:guide>
        <p15:guide id="2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-Q-Mktg ba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2">
            <a:alphaModFix amt="3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48" t="22189" r="7617" b="558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432550"/>
            <a:ext cx="12192000" cy="4254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320" y="182881"/>
            <a:ext cx="10972800" cy="680720"/>
          </a:xfrm>
        </p:spPr>
        <p:txBody>
          <a:bodyPr anchor="t">
            <a:noAutofit/>
          </a:bodyPr>
          <a:lstStyle>
            <a:lvl1pPr>
              <a:defRPr sz="4400" b="1" i="0">
                <a:solidFill>
                  <a:srgbClr val="C21C22"/>
                </a:solidFill>
                <a:latin typeface="+mn-lt"/>
                <a:ea typeface="Open Sans Semibold" charset="0"/>
                <a:cs typeface="Open Sans Semibold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8640" y="1188720"/>
            <a:ext cx="10155803" cy="4754880"/>
          </a:xfrm>
        </p:spPr>
        <p:txBody>
          <a:bodyPr/>
          <a:lstStyle>
            <a:lvl1pPr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defRPr b="0" i="0" spc="30" baseline="0">
                <a:latin typeface="+mj-lt"/>
                <a:ea typeface="Open Sans Light" charset="0"/>
                <a:cs typeface="Open Sans Light" charset="0"/>
              </a:defRPr>
            </a:lvl1pPr>
            <a:lvl2pPr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defRPr b="0" i="0" spc="30" baseline="0">
                <a:latin typeface="+mj-lt"/>
                <a:ea typeface="Open Sans Light" charset="0"/>
                <a:cs typeface="Open Sans Light" charset="0"/>
              </a:defRPr>
            </a:lvl2pPr>
            <a:lvl3pPr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defRPr b="0" i="0" spc="30" baseline="0">
                <a:latin typeface="+mj-lt"/>
                <a:ea typeface="Open Sans Light" charset="0"/>
                <a:cs typeface="Open Sans Light" charset="0"/>
              </a:defRPr>
            </a:lvl3pPr>
            <a:lvl4pPr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defRPr b="0" i="0" spc="30" baseline="0">
                <a:latin typeface="+mj-lt"/>
                <a:ea typeface="Open Sans Light" charset="0"/>
                <a:cs typeface="Open Sans Light" charset="0"/>
              </a:defRPr>
            </a:lvl4pPr>
            <a:lvl5pPr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defRPr b="0" i="0" spc="30" baseline="0">
                <a:latin typeface="+mj-lt"/>
                <a:ea typeface="Open Sans Light" charset="0"/>
                <a:cs typeface="Open Sans Light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708296" y="6420193"/>
            <a:ext cx="483704" cy="437807"/>
          </a:xfrm>
        </p:spPr>
        <p:txBody>
          <a:bodyPr/>
          <a:lstStyle>
            <a:lvl1pPr>
              <a:defRPr b="1" i="0">
                <a:solidFill>
                  <a:schemeClr val="bg1"/>
                </a:solidFill>
                <a:latin typeface="+mn-lt"/>
                <a:ea typeface="Open Sans Semibold" charset="0"/>
                <a:cs typeface="Open Sans Semibold" charset="0"/>
              </a:defRPr>
            </a:lvl1pPr>
          </a:lstStyle>
          <a:p>
            <a:fld id="{6476DBEE-108B-C54B-A71F-0F1E32E29253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1"/>
            <a:ext cx="101600" cy="8636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Subline and Content-Q-Mktg ba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 rotWithShape="1">
          <a:blip r:embed="rId2">
            <a:alphaModFix amt="3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48" t="22189" r="7617" b="558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432550"/>
            <a:ext cx="12192000" cy="4254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320" y="182881"/>
            <a:ext cx="10972800" cy="680720"/>
          </a:xfrm>
        </p:spPr>
        <p:txBody>
          <a:bodyPr anchor="t">
            <a:noAutofit/>
          </a:bodyPr>
          <a:lstStyle>
            <a:lvl1pPr>
              <a:defRPr sz="4400" b="1" i="0" baseline="0">
                <a:solidFill>
                  <a:srgbClr val="C21C22"/>
                </a:solidFill>
                <a:latin typeface="+mn-lt"/>
                <a:ea typeface="Open Sans Semibold" charset="0"/>
                <a:cs typeface="Open Sans Semibold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8640" y="1562687"/>
            <a:ext cx="10155803" cy="4404061"/>
          </a:xfrm>
        </p:spPr>
        <p:txBody>
          <a:bodyPr/>
          <a:lstStyle>
            <a:lvl1pPr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defRPr b="0" i="0" spc="30" baseline="0">
                <a:latin typeface="+mj-lt"/>
                <a:ea typeface="Open Sans Light" charset="0"/>
                <a:cs typeface="Open Sans Light" charset="0"/>
              </a:defRPr>
            </a:lvl1pPr>
            <a:lvl2pPr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defRPr b="0" i="0" spc="30" baseline="0">
                <a:latin typeface="+mj-lt"/>
                <a:ea typeface="Open Sans Light" charset="0"/>
                <a:cs typeface="Open Sans Light" charset="0"/>
              </a:defRPr>
            </a:lvl2pPr>
            <a:lvl3pPr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defRPr b="0" i="0" spc="30" baseline="0">
                <a:latin typeface="+mj-lt"/>
                <a:ea typeface="Open Sans Light" charset="0"/>
                <a:cs typeface="Open Sans Light" charset="0"/>
              </a:defRPr>
            </a:lvl3pPr>
            <a:lvl4pPr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defRPr b="0" i="0" spc="30" baseline="0">
                <a:latin typeface="+mj-lt"/>
                <a:ea typeface="Open Sans Light" charset="0"/>
                <a:cs typeface="Open Sans Light" charset="0"/>
              </a:defRPr>
            </a:lvl4pPr>
            <a:lvl5pPr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defRPr b="0" i="0" spc="30" baseline="0">
                <a:latin typeface="+mj-lt"/>
                <a:ea typeface="Open Sans Light" charset="0"/>
                <a:cs typeface="Open Sans Light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708296" y="6420193"/>
            <a:ext cx="483704" cy="437807"/>
          </a:xfrm>
        </p:spPr>
        <p:txBody>
          <a:bodyPr/>
          <a:lstStyle>
            <a:lvl1pPr>
              <a:defRPr b="1" i="0">
                <a:solidFill>
                  <a:schemeClr val="bg1"/>
                </a:solidFill>
                <a:latin typeface="+mn-lt"/>
                <a:ea typeface="Open Sans Semibold" charset="0"/>
                <a:cs typeface="Open Sans Semibold" charset="0"/>
              </a:defRPr>
            </a:lvl1pPr>
          </a:lstStyle>
          <a:p>
            <a:fld id="{6476DBEE-108B-C54B-A71F-0F1E32E29253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1"/>
            <a:ext cx="101600" cy="863600"/>
          </a:xfrm>
          <a:prstGeom prst="rect">
            <a:avLst/>
          </a:prstGeom>
        </p:spPr>
      </p:pic>
      <p:sp>
        <p:nvSpPr>
          <p:cNvPr id="9" name="Text Placeholder 8"/>
          <p:cNvSpPr>
            <a:spLocks noGrp="1"/>
          </p:cNvSpPr>
          <p:nvPr>
            <p:ph type="body" sz="quarter" idx="13"/>
          </p:nvPr>
        </p:nvSpPr>
        <p:spPr>
          <a:xfrm>
            <a:off x="274320" y="872784"/>
            <a:ext cx="10972800" cy="685312"/>
          </a:xfrm>
        </p:spPr>
        <p:txBody>
          <a:bodyPr/>
          <a:lstStyle>
            <a:lvl1pPr marL="0" indent="0">
              <a:buNone/>
              <a:defRPr i="1">
                <a:solidFill>
                  <a:srgbClr val="5D5B55"/>
                </a:solidFill>
                <a:latin typeface="+mj-lt"/>
              </a:defRPr>
            </a:lvl1pPr>
            <a:lvl2pPr marL="457200" indent="0">
              <a:buNone/>
              <a:defRPr i="1"/>
            </a:lvl2pPr>
            <a:lvl3pPr marL="914400" indent="0">
              <a:buNone/>
              <a:defRPr i="1"/>
            </a:lvl3pPr>
            <a:lvl4pPr marL="1371600" indent="0">
              <a:buNone/>
              <a:defRPr i="1"/>
            </a:lvl4pPr>
            <a:lvl5pPr marL="1828800" indent="0">
              <a:buNone/>
              <a:defRPr i="1"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-No Q-Mktg ba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432550"/>
            <a:ext cx="12192000" cy="4254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320" y="182881"/>
            <a:ext cx="10972800" cy="680720"/>
          </a:xfrm>
        </p:spPr>
        <p:txBody>
          <a:bodyPr anchor="t">
            <a:noAutofit/>
          </a:bodyPr>
          <a:lstStyle>
            <a:lvl1pPr>
              <a:defRPr sz="4400" b="1" i="0">
                <a:solidFill>
                  <a:srgbClr val="C21C22"/>
                </a:solidFill>
                <a:latin typeface="+mn-lt"/>
                <a:ea typeface="Open Sans Semibold" charset="0"/>
                <a:cs typeface="Open Sans Semibold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8640" y="1188720"/>
            <a:ext cx="10155803" cy="4754880"/>
          </a:xfrm>
        </p:spPr>
        <p:txBody>
          <a:bodyPr/>
          <a:lstStyle>
            <a:lvl1pPr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defRPr b="0" i="0" spc="30" baseline="0">
                <a:latin typeface="+mj-lt"/>
                <a:ea typeface="Open Sans Light" charset="0"/>
                <a:cs typeface="Open Sans Light" charset="0"/>
              </a:defRPr>
            </a:lvl1pPr>
            <a:lvl2pPr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defRPr b="0" i="0" spc="30" baseline="0">
                <a:latin typeface="+mj-lt"/>
                <a:ea typeface="Open Sans Light" charset="0"/>
                <a:cs typeface="Open Sans Light" charset="0"/>
              </a:defRPr>
            </a:lvl2pPr>
            <a:lvl3pPr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defRPr b="0" i="0" spc="30" baseline="0">
                <a:latin typeface="+mj-lt"/>
                <a:ea typeface="Open Sans Light" charset="0"/>
                <a:cs typeface="Open Sans Light" charset="0"/>
              </a:defRPr>
            </a:lvl3pPr>
            <a:lvl4pPr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defRPr b="0" i="0" spc="30" baseline="0">
                <a:latin typeface="+mj-lt"/>
                <a:ea typeface="Open Sans Light" charset="0"/>
                <a:cs typeface="Open Sans Light" charset="0"/>
              </a:defRPr>
            </a:lvl4pPr>
            <a:lvl5pPr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defRPr b="0" i="0" spc="30" baseline="0">
                <a:latin typeface="+mj-lt"/>
                <a:ea typeface="Open Sans Light" charset="0"/>
                <a:cs typeface="Open Sans Light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708296" y="6420193"/>
            <a:ext cx="483704" cy="437807"/>
          </a:xfrm>
        </p:spPr>
        <p:txBody>
          <a:bodyPr/>
          <a:lstStyle>
            <a:lvl1pPr>
              <a:defRPr b="1" i="0">
                <a:solidFill>
                  <a:schemeClr val="bg1"/>
                </a:solidFill>
                <a:latin typeface="+mn-lt"/>
                <a:ea typeface="Open Sans Semibold" charset="0"/>
                <a:cs typeface="Open Sans Semibold" charset="0"/>
              </a:defRPr>
            </a:lvl1pPr>
          </a:lstStyle>
          <a:p>
            <a:fld id="{6476DBEE-108B-C54B-A71F-0F1E32E29253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"/>
            <a:ext cx="101600" cy="8636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Subline and Content-No Q-Mktg ba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432550"/>
            <a:ext cx="12192000" cy="4254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320" y="182881"/>
            <a:ext cx="10972800" cy="680720"/>
          </a:xfrm>
        </p:spPr>
        <p:txBody>
          <a:bodyPr anchor="t">
            <a:noAutofit/>
          </a:bodyPr>
          <a:lstStyle>
            <a:lvl1pPr>
              <a:defRPr sz="4400" b="1" i="0" baseline="0">
                <a:solidFill>
                  <a:srgbClr val="C21C22"/>
                </a:solidFill>
                <a:latin typeface="+mn-lt"/>
                <a:ea typeface="Open Sans Semibold" charset="0"/>
                <a:cs typeface="Open Sans Semibold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8640" y="1562687"/>
            <a:ext cx="10155803" cy="4404061"/>
          </a:xfrm>
        </p:spPr>
        <p:txBody>
          <a:bodyPr/>
          <a:lstStyle>
            <a:lvl1pPr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defRPr b="0" i="0" spc="30" baseline="0">
                <a:latin typeface="+mj-lt"/>
                <a:ea typeface="Open Sans Light" charset="0"/>
                <a:cs typeface="Open Sans Light" charset="0"/>
              </a:defRPr>
            </a:lvl1pPr>
            <a:lvl2pPr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defRPr b="0" i="0" spc="30" baseline="0">
                <a:latin typeface="+mj-lt"/>
                <a:ea typeface="Open Sans Light" charset="0"/>
                <a:cs typeface="Open Sans Light" charset="0"/>
              </a:defRPr>
            </a:lvl2pPr>
            <a:lvl3pPr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defRPr b="0" i="0" spc="30" baseline="0">
                <a:latin typeface="+mj-lt"/>
                <a:ea typeface="Open Sans Light" charset="0"/>
                <a:cs typeface="Open Sans Light" charset="0"/>
              </a:defRPr>
            </a:lvl3pPr>
            <a:lvl4pPr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defRPr b="0" i="0" spc="30" baseline="0">
                <a:latin typeface="+mj-lt"/>
                <a:ea typeface="Open Sans Light" charset="0"/>
                <a:cs typeface="Open Sans Light" charset="0"/>
              </a:defRPr>
            </a:lvl4pPr>
            <a:lvl5pPr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defRPr b="0" i="0" spc="30" baseline="0">
                <a:latin typeface="+mj-lt"/>
                <a:ea typeface="Open Sans Light" charset="0"/>
                <a:cs typeface="Open Sans Light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708296" y="6420193"/>
            <a:ext cx="483704" cy="437807"/>
          </a:xfrm>
        </p:spPr>
        <p:txBody>
          <a:bodyPr/>
          <a:lstStyle>
            <a:lvl1pPr>
              <a:defRPr b="1" i="0">
                <a:solidFill>
                  <a:schemeClr val="bg1"/>
                </a:solidFill>
                <a:latin typeface="+mn-lt"/>
                <a:ea typeface="Open Sans Semibold" charset="0"/>
                <a:cs typeface="Open Sans Semibold" charset="0"/>
              </a:defRPr>
            </a:lvl1pPr>
          </a:lstStyle>
          <a:p>
            <a:fld id="{6476DBEE-108B-C54B-A71F-0F1E32E29253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"/>
            <a:ext cx="101600" cy="863600"/>
          </a:xfrm>
          <a:prstGeom prst="rect">
            <a:avLst/>
          </a:prstGeom>
        </p:spPr>
      </p:pic>
      <p:sp>
        <p:nvSpPr>
          <p:cNvPr id="9" name="Text Placeholder 8"/>
          <p:cNvSpPr>
            <a:spLocks noGrp="1"/>
          </p:cNvSpPr>
          <p:nvPr>
            <p:ph type="body" sz="quarter" idx="13"/>
          </p:nvPr>
        </p:nvSpPr>
        <p:spPr>
          <a:xfrm>
            <a:off x="274320" y="872785"/>
            <a:ext cx="10973118" cy="689902"/>
          </a:xfrm>
        </p:spPr>
        <p:txBody>
          <a:bodyPr/>
          <a:lstStyle>
            <a:lvl1pPr marL="0" indent="0">
              <a:buNone/>
              <a:defRPr i="1">
                <a:solidFill>
                  <a:srgbClr val="5D5B55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-Q-Pillar ba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 rotWithShape="1">
          <a:blip r:embed="rId2">
            <a:alphaModFix amt="3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48" t="22189" r="7617" b="558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432550"/>
            <a:ext cx="12192000" cy="4254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320" y="182881"/>
            <a:ext cx="10972800" cy="680720"/>
          </a:xfrm>
        </p:spPr>
        <p:txBody>
          <a:bodyPr anchor="t">
            <a:noAutofit/>
          </a:bodyPr>
          <a:lstStyle>
            <a:lvl1pPr>
              <a:defRPr sz="4400" b="1" i="0">
                <a:solidFill>
                  <a:srgbClr val="C21C22"/>
                </a:solidFill>
                <a:latin typeface="+mn-lt"/>
                <a:ea typeface="Open Sans Semibold" charset="0"/>
                <a:cs typeface="Open Sans Semibold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8640" y="1188720"/>
            <a:ext cx="10155803" cy="4754880"/>
          </a:xfrm>
        </p:spPr>
        <p:txBody>
          <a:bodyPr/>
          <a:lstStyle>
            <a:lvl1pPr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defRPr b="0" i="0" spc="30" baseline="0">
                <a:latin typeface="+mj-lt"/>
                <a:ea typeface="Open Sans Light" charset="0"/>
                <a:cs typeface="Open Sans Light" charset="0"/>
              </a:defRPr>
            </a:lvl1pPr>
            <a:lvl2pPr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defRPr b="0" i="0" spc="30" baseline="0">
                <a:latin typeface="+mj-lt"/>
                <a:ea typeface="Open Sans Light" charset="0"/>
                <a:cs typeface="Open Sans Light" charset="0"/>
              </a:defRPr>
            </a:lvl2pPr>
            <a:lvl3pPr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defRPr b="0" i="0" spc="30" baseline="0">
                <a:latin typeface="+mj-lt"/>
                <a:ea typeface="Open Sans Light" charset="0"/>
                <a:cs typeface="Open Sans Light" charset="0"/>
              </a:defRPr>
            </a:lvl3pPr>
            <a:lvl4pPr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defRPr b="0" i="0" spc="30" baseline="0">
                <a:latin typeface="+mj-lt"/>
                <a:ea typeface="Open Sans Light" charset="0"/>
                <a:cs typeface="Open Sans Light" charset="0"/>
              </a:defRPr>
            </a:lvl4pPr>
            <a:lvl5pPr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defRPr b="0" i="0" spc="30" baseline="0">
                <a:latin typeface="+mj-lt"/>
                <a:ea typeface="Open Sans Light" charset="0"/>
                <a:cs typeface="Open Sans Light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708296" y="6420193"/>
            <a:ext cx="483704" cy="437807"/>
          </a:xfrm>
        </p:spPr>
        <p:txBody>
          <a:bodyPr/>
          <a:lstStyle>
            <a:lvl1pPr>
              <a:defRPr b="1" i="0">
                <a:solidFill>
                  <a:schemeClr val="bg1"/>
                </a:solidFill>
                <a:latin typeface="+mn-lt"/>
                <a:ea typeface="Open Sans Semibold" charset="0"/>
                <a:cs typeface="Open Sans Semibold" charset="0"/>
              </a:defRPr>
            </a:lvl1pPr>
          </a:lstStyle>
          <a:p>
            <a:fld id="{6476DBEE-108B-C54B-A71F-0F1E32E29253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1"/>
            <a:ext cx="101600" cy="8636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Subline and Content-Q-Pillar ba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 rotWithShape="1">
          <a:blip r:embed="rId2">
            <a:alphaModFix amt="3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48" t="22189" r="7617" b="558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432550"/>
            <a:ext cx="12192000" cy="4254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320" y="182881"/>
            <a:ext cx="10972800" cy="680720"/>
          </a:xfrm>
        </p:spPr>
        <p:txBody>
          <a:bodyPr anchor="t">
            <a:noAutofit/>
          </a:bodyPr>
          <a:lstStyle>
            <a:lvl1pPr>
              <a:defRPr sz="4400" b="1" i="0">
                <a:solidFill>
                  <a:srgbClr val="C21C22"/>
                </a:solidFill>
                <a:latin typeface="+mn-lt"/>
                <a:ea typeface="Open Sans Semibold" charset="0"/>
                <a:cs typeface="Open Sans Semibold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8640" y="1562687"/>
            <a:ext cx="10155803" cy="4380912"/>
          </a:xfrm>
        </p:spPr>
        <p:txBody>
          <a:bodyPr/>
          <a:lstStyle>
            <a:lvl1pPr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defRPr b="0" i="0" spc="30" baseline="0">
                <a:latin typeface="+mj-lt"/>
                <a:ea typeface="Open Sans Light" charset="0"/>
                <a:cs typeface="Open Sans Light" charset="0"/>
              </a:defRPr>
            </a:lvl1pPr>
            <a:lvl2pPr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defRPr b="0" i="0" spc="30" baseline="0">
                <a:latin typeface="+mj-lt"/>
                <a:ea typeface="Open Sans Light" charset="0"/>
                <a:cs typeface="Open Sans Light" charset="0"/>
              </a:defRPr>
            </a:lvl2pPr>
            <a:lvl3pPr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defRPr b="0" i="0" spc="30" baseline="0">
                <a:latin typeface="+mj-lt"/>
                <a:ea typeface="Open Sans Light" charset="0"/>
                <a:cs typeface="Open Sans Light" charset="0"/>
              </a:defRPr>
            </a:lvl3pPr>
            <a:lvl4pPr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defRPr b="0" i="0" spc="30" baseline="0">
                <a:latin typeface="+mj-lt"/>
                <a:ea typeface="Open Sans Light" charset="0"/>
                <a:cs typeface="Open Sans Light" charset="0"/>
              </a:defRPr>
            </a:lvl4pPr>
            <a:lvl5pPr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defRPr b="0" i="0" spc="30" baseline="0">
                <a:latin typeface="+mj-lt"/>
                <a:ea typeface="Open Sans Light" charset="0"/>
                <a:cs typeface="Open Sans Light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708296" y="6420193"/>
            <a:ext cx="483704" cy="437807"/>
          </a:xfrm>
        </p:spPr>
        <p:txBody>
          <a:bodyPr/>
          <a:lstStyle>
            <a:lvl1pPr>
              <a:defRPr b="1" i="0">
                <a:solidFill>
                  <a:schemeClr val="bg1"/>
                </a:solidFill>
                <a:latin typeface="+mn-lt"/>
                <a:ea typeface="Open Sans Semibold" charset="0"/>
                <a:cs typeface="Open Sans Semibold" charset="0"/>
              </a:defRPr>
            </a:lvl1pPr>
          </a:lstStyle>
          <a:p>
            <a:fld id="{6476DBEE-108B-C54B-A71F-0F1E32E29253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1"/>
            <a:ext cx="101600" cy="863600"/>
          </a:xfrm>
          <a:prstGeom prst="rect">
            <a:avLst/>
          </a:prstGeom>
        </p:spPr>
      </p:pic>
      <p:sp>
        <p:nvSpPr>
          <p:cNvPr id="9" name="Text Placeholder 8"/>
          <p:cNvSpPr>
            <a:spLocks noGrp="1"/>
          </p:cNvSpPr>
          <p:nvPr>
            <p:ph type="body" sz="quarter" idx="13"/>
          </p:nvPr>
        </p:nvSpPr>
        <p:spPr>
          <a:xfrm>
            <a:off x="274320" y="872784"/>
            <a:ext cx="10973118" cy="689903"/>
          </a:xfrm>
        </p:spPr>
        <p:txBody>
          <a:bodyPr/>
          <a:lstStyle>
            <a:lvl1pPr marL="0" indent="0">
              <a:buNone/>
              <a:defRPr i="1">
                <a:solidFill>
                  <a:srgbClr val="5D5B55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-No Q-Pillar ba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432550"/>
            <a:ext cx="12192000" cy="4254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320" y="182881"/>
            <a:ext cx="10972800" cy="680720"/>
          </a:xfrm>
        </p:spPr>
        <p:txBody>
          <a:bodyPr anchor="t">
            <a:noAutofit/>
          </a:bodyPr>
          <a:lstStyle>
            <a:lvl1pPr>
              <a:defRPr sz="4400" b="1" i="0">
                <a:solidFill>
                  <a:srgbClr val="C21C22"/>
                </a:solidFill>
                <a:latin typeface="+mn-lt"/>
                <a:ea typeface="Open Sans Semibold" charset="0"/>
                <a:cs typeface="Open Sans Semibold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8640" y="1188720"/>
            <a:ext cx="10155803" cy="4754880"/>
          </a:xfrm>
        </p:spPr>
        <p:txBody>
          <a:bodyPr/>
          <a:lstStyle>
            <a:lvl1pPr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defRPr b="0" i="0" spc="30" baseline="0">
                <a:latin typeface="+mj-lt"/>
                <a:ea typeface="Open Sans Light" charset="0"/>
                <a:cs typeface="Open Sans Light" charset="0"/>
              </a:defRPr>
            </a:lvl1pPr>
            <a:lvl2pPr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defRPr b="0" i="0" spc="30" baseline="0">
                <a:latin typeface="+mj-lt"/>
                <a:ea typeface="Open Sans Light" charset="0"/>
                <a:cs typeface="Open Sans Light" charset="0"/>
              </a:defRPr>
            </a:lvl2pPr>
            <a:lvl3pPr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defRPr b="0" i="0" spc="30" baseline="0">
                <a:latin typeface="+mj-lt"/>
                <a:ea typeface="Open Sans Light" charset="0"/>
                <a:cs typeface="Open Sans Light" charset="0"/>
              </a:defRPr>
            </a:lvl3pPr>
            <a:lvl4pPr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defRPr b="0" i="0" spc="30" baseline="0">
                <a:latin typeface="+mj-lt"/>
                <a:ea typeface="Open Sans Light" charset="0"/>
                <a:cs typeface="Open Sans Light" charset="0"/>
              </a:defRPr>
            </a:lvl4pPr>
            <a:lvl5pPr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defRPr b="0" i="0" spc="30" baseline="0">
                <a:latin typeface="+mj-lt"/>
                <a:ea typeface="Open Sans Light" charset="0"/>
                <a:cs typeface="Open Sans Light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708296" y="6420193"/>
            <a:ext cx="483704" cy="437807"/>
          </a:xfrm>
        </p:spPr>
        <p:txBody>
          <a:bodyPr/>
          <a:lstStyle>
            <a:lvl1pPr>
              <a:defRPr b="1" i="0">
                <a:solidFill>
                  <a:schemeClr val="bg1"/>
                </a:solidFill>
                <a:latin typeface="+mn-lt"/>
                <a:ea typeface="Open Sans Semibold" charset="0"/>
                <a:cs typeface="Open Sans Semibold" charset="0"/>
              </a:defRPr>
            </a:lvl1pPr>
          </a:lstStyle>
          <a:p>
            <a:fld id="{6476DBEE-108B-C54B-A71F-0F1E32E29253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"/>
            <a:ext cx="101600" cy="8636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Subline and Content-No Q-Pillar ba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432550"/>
            <a:ext cx="12192000" cy="4254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320" y="182881"/>
            <a:ext cx="10972800" cy="680720"/>
          </a:xfrm>
        </p:spPr>
        <p:txBody>
          <a:bodyPr anchor="t">
            <a:noAutofit/>
          </a:bodyPr>
          <a:lstStyle>
            <a:lvl1pPr>
              <a:defRPr sz="4400" b="1" i="0">
                <a:solidFill>
                  <a:srgbClr val="C21C22"/>
                </a:solidFill>
                <a:latin typeface="+mn-lt"/>
                <a:ea typeface="Open Sans Semibold" charset="0"/>
                <a:cs typeface="Open Sans Semibold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8640" y="1562687"/>
            <a:ext cx="10155803" cy="4380912"/>
          </a:xfrm>
        </p:spPr>
        <p:txBody>
          <a:bodyPr/>
          <a:lstStyle>
            <a:lvl1pPr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defRPr b="0" i="0" spc="30" baseline="0">
                <a:latin typeface="+mj-lt"/>
                <a:ea typeface="Open Sans Light" charset="0"/>
                <a:cs typeface="Open Sans Light" charset="0"/>
              </a:defRPr>
            </a:lvl1pPr>
            <a:lvl2pPr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defRPr b="0" i="0" spc="30" baseline="0">
                <a:latin typeface="+mj-lt"/>
                <a:ea typeface="Open Sans Light" charset="0"/>
                <a:cs typeface="Open Sans Light" charset="0"/>
              </a:defRPr>
            </a:lvl2pPr>
            <a:lvl3pPr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defRPr b="0" i="0" spc="30" baseline="0">
                <a:latin typeface="+mj-lt"/>
                <a:ea typeface="Open Sans Light" charset="0"/>
                <a:cs typeface="Open Sans Light" charset="0"/>
              </a:defRPr>
            </a:lvl3pPr>
            <a:lvl4pPr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defRPr b="0" i="0" spc="30" baseline="0">
                <a:latin typeface="+mj-lt"/>
                <a:ea typeface="Open Sans Light" charset="0"/>
                <a:cs typeface="Open Sans Light" charset="0"/>
              </a:defRPr>
            </a:lvl4pPr>
            <a:lvl5pPr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defRPr b="0" i="0" spc="30" baseline="0">
                <a:latin typeface="+mj-lt"/>
                <a:ea typeface="Open Sans Light" charset="0"/>
                <a:cs typeface="Open Sans Light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708296" y="6420193"/>
            <a:ext cx="483704" cy="437807"/>
          </a:xfrm>
        </p:spPr>
        <p:txBody>
          <a:bodyPr/>
          <a:lstStyle>
            <a:lvl1pPr>
              <a:defRPr b="1" i="0">
                <a:solidFill>
                  <a:schemeClr val="bg1"/>
                </a:solidFill>
                <a:latin typeface="+mn-lt"/>
                <a:ea typeface="Open Sans Semibold" charset="0"/>
                <a:cs typeface="Open Sans Semibold" charset="0"/>
              </a:defRPr>
            </a:lvl1pPr>
          </a:lstStyle>
          <a:p>
            <a:fld id="{6476DBEE-108B-C54B-A71F-0F1E32E29253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"/>
            <a:ext cx="101600" cy="863600"/>
          </a:xfrm>
          <a:prstGeom prst="rect">
            <a:avLst/>
          </a:prstGeom>
        </p:spPr>
      </p:pic>
      <p:sp>
        <p:nvSpPr>
          <p:cNvPr id="9" name="Text Placeholder 8"/>
          <p:cNvSpPr>
            <a:spLocks noGrp="1"/>
          </p:cNvSpPr>
          <p:nvPr>
            <p:ph type="body" sz="quarter" idx="13"/>
          </p:nvPr>
        </p:nvSpPr>
        <p:spPr>
          <a:xfrm>
            <a:off x="274320" y="872784"/>
            <a:ext cx="10973118" cy="689903"/>
          </a:xfrm>
        </p:spPr>
        <p:txBody>
          <a:bodyPr/>
          <a:lstStyle>
            <a:lvl1pPr marL="0" indent="0">
              <a:buNone/>
              <a:defRPr i="1">
                <a:solidFill>
                  <a:srgbClr val="5D5B55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-Q-No ba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2">
            <a:alphaModFix amt="3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48" t="22189" r="7617" b="558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320" y="182881"/>
            <a:ext cx="10972800" cy="680720"/>
          </a:xfrm>
        </p:spPr>
        <p:txBody>
          <a:bodyPr anchor="t">
            <a:noAutofit/>
          </a:bodyPr>
          <a:lstStyle>
            <a:lvl1pPr>
              <a:defRPr sz="4400" b="1" i="0">
                <a:solidFill>
                  <a:srgbClr val="C21C22"/>
                </a:solidFill>
                <a:latin typeface="+mn-lt"/>
                <a:ea typeface="Open Sans Semibold" charset="0"/>
                <a:cs typeface="Open Sans Semibold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8640" y="1188720"/>
            <a:ext cx="10155803" cy="4754880"/>
          </a:xfrm>
        </p:spPr>
        <p:txBody>
          <a:bodyPr/>
          <a:lstStyle>
            <a:lvl1pPr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defRPr b="0" i="0" spc="30" baseline="0">
                <a:latin typeface="+mj-lt"/>
                <a:ea typeface="Open Sans Light" charset="0"/>
                <a:cs typeface="Open Sans Light" charset="0"/>
              </a:defRPr>
            </a:lvl1pPr>
            <a:lvl2pPr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defRPr b="0" i="0" spc="30" baseline="0">
                <a:latin typeface="+mj-lt"/>
                <a:ea typeface="Open Sans Light" charset="0"/>
                <a:cs typeface="Open Sans Light" charset="0"/>
              </a:defRPr>
            </a:lvl2pPr>
            <a:lvl3pPr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defRPr b="0" i="0" spc="30" baseline="0">
                <a:latin typeface="+mj-lt"/>
                <a:ea typeface="Open Sans Light" charset="0"/>
                <a:cs typeface="Open Sans Light" charset="0"/>
              </a:defRPr>
            </a:lvl3pPr>
            <a:lvl4pPr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defRPr b="0" i="0" spc="30" baseline="0">
                <a:latin typeface="+mj-lt"/>
                <a:ea typeface="Open Sans Light" charset="0"/>
                <a:cs typeface="Open Sans Light" charset="0"/>
              </a:defRPr>
            </a:lvl4pPr>
            <a:lvl5pPr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defRPr b="0" i="0" spc="30" baseline="0">
                <a:latin typeface="+mj-lt"/>
                <a:ea typeface="Open Sans Light" charset="0"/>
                <a:cs typeface="Open Sans Light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708296" y="6420193"/>
            <a:ext cx="483704" cy="437807"/>
          </a:xfrm>
        </p:spPr>
        <p:txBody>
          <a:bodyPr/>
          <a:lstStyle>
            <a:lvl1pPr>
              <a:defRPr b="1" i="0">
                <a:solidFill>
                  <a:schemeClr val="tx1"/>
                </a:solidFill>
                <a:latin typeface="+mn-lt"/>
                <a:ea typeface="Open Sans Semibold" charset="0"/>
                <a:cs typeface="Open Sans Semibold" charset="0"/>
              </a:defRPr>
            </a:lvl1pPr>
          </a:lstStyle>
          <a:p>
            <a:fld id="{6476DBEE-108B-C54B-A71F-0F1E32E29253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"/>
            <a:ext cx="101600" cy="8636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Subline and Content-Q-No ba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2">
            <a:alphaModFix amt="3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48" t="22189" r="7617" b="558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320" y="182881"/>
            <a:ext cx="10972800" cy="680720"/>
          </a:xfrm>
        </p:spPr>
        <p:txBody>
          <a:bodyPr anchor="t">
            <a:noAutofit/>
          </a:bodyPr>
          <a:lstStyle>
            <a:lvl1pPr>
              <a:defRPr sz="4400" b="1" i="0">
                <a:solidFill>
                  <a:srgbClr val="C21C22"/>
                </a:solidFill>
                <a:latin typeface="+mn-lt"/>
                <a:ea typeface="Open Sans Semibold" charset="0"/>
                <a:cs typeface="Open Sans Semibold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8640" y="1562687"/>
            <a:ext cx="10155803" cy="4380912"/>
          </a:xfrm>
        </p:spPr>
        <p:txBody>
          <a:bodyPr/>
          <a:lstStyle>
            <a:lvl1pPr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defRPr b="0" i="0" spc="30" baseline="0">
                <a:latin typeface="+mj-lt"/>
                <a:ea typeface="Open Sans Light" charset="0"/>
                <a:cs typeface="Open Sans Light" charset="0"/>
              </a:defRPr>
            </a:lvl1pPr>
            <a:lvl2pPr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defRPr b="0" i="0" spc="30" baseline="0">
                <a:latin typeface="+mj-lt"/>
                <a:ea typeface="Open Sans Light" charset="0"/>
                <a:cs typeface="Open Sans Light" charset="0"/>
              </a:defRPr>
            </a:lvl2pPr>
            <a:lvl3pPr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defRPr b="0" i="0" spc="30" baseline="0">
                <a:latin typeface="+mj-lt"/>
                <a:ea typeface="Open Sans Light" charset="0"/>
                <a:cs typeface="Open Sans Light" charset="0"/>
              </a:defRPr>
            </a:lvl3pPr>
            <a:lvl4pPr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defRPr b="0" i="0" spc="30" baseline="0">
                <a:latin typeface="+mj-lt"/>
                <a:ea typeface="Open Sans Light" charset="0"/>
                <a:cs typeface="Open Sans Light" charset="0"/>
              </a:defRPr>
            </a:lvl4pPr>
            <a:lvl5pPr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defRPr b="0" i="0" spc="30" baseline="0">
                <a:latin typeface="+mj-lt"/>
                <a:ea typeface="Open Sans Light" charset="0"/>
                <a:cs typeface="Open Sans Light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708296" y="6420193"/>
            <a:ext cx="483704" cy="437807"/>
          </a:xfrm>
        </p:spPr>
        <p:txBody>
          <a:bodyPr/>
          <a:lstStyle>
            <a:lvl1pPr>
              <a:defRPr b="1" i="0">
                <a:solidFill>
                  <a:schemeClr val="tx1"/>
                </a:solidFill>
                <a:latin typeface="+mn-lt"/>
                <a:ea typeface="Open Sans Semibold" charset="0"/>
                <a:cs typeface="Open Sans Semibold" charset="0"/>
              </a:defRPr>
            </a:lvl1pPr>
          </a:lstStyle>
          <a:p>
            <a:fld id="{6476DBEE-108B-C54B-A71F-0F1E32E29253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"/>
            <a:ext cx="101600" cy="863600"/>
          </a:xfrm>
          <a:prstGeom prst="rect">
            <a:avLst/>
          </a:prstGeom>
        </p:spPr>
      </p:pic>
      <p:sp>
        <p:nvSpPr>
          <p:cNvPr id="9" name="Text Placeholder 8"/>
          <p:cNvSpPr>
            <a:spLocks noGrp="1"/>
          </p:cNvSpPr>
          <p:nvPr>
            <p:ph type="body" sz="quarter" idx="13"/>
          </p:nvPr>
        </p:nvSpPr>
        <p:spPr>
          <a:xfrm>
            <a:off x="274320" y="872784"/>
            <a:ext cx="10973118" cy="689903"/>
          </a:xfrm>
        </p:spPr>
        <p:txBody>
          <a:bodyPr/>
          <a:lstStyle>
            <a:lvl1pPr marL="0" indent="0">
              <a:buNone/>
              <a:defRPr i="1">
                <a:solidFill>
                  <a:srgbClr val="5D5B55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-No Q-No ba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320" y="182881"/>
            <a:ext cx="10972800" cy="680720"/>
          </a:xfrm>
        </p:spPr>
        <p:txBody>
          <a:bodyPr anchor="t">
            <a:noAutofit/>
          </a:bodyPr>
          <a:lstStyle>
            <a:lvl1pPr>
              <a:defRPr sz="4400" b="1" i="0">
                <a:solidFill>
                  <a:srgbClr val="C21C22"/>
                </a:solidFill>
                <a:latin typeface="+mn-lt"/>
                <a:ea typeface="Open Sans Semibold" charset="0"/>
                <a:cs typeface="Open Sans Semibold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8640" y="1188720"/>
            <a:ext cx="10155803" cy="4754880"/>
          </a:xfrm>
        </p:spPr>
        <p:txBody>
          <a:bodyPr/>
          <a:lstStyle>
            <a:lvl1pPr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defRPr b="0" i="0" spc="30" baseline="0">
                <a:latin typeface="+mj-lt"/>
                <a:ea typeface="Open Sans Light" charset="0"/>
                <a:cs typeface="Open Sans Light" charset="0"/>
              </a:defRPr>
            </a:lvl1pPr>
            <a:lvl2pPr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defRPr b="0" i="0" spc="30" baseline="0">
                <a:latin typeface="+mj-lt"/>
                <a:ea typeface="Open Sans Light" charset="0"/>
                <a:cs typeface="Open Sans Light" charset="0"/>
              </a:defRPr>
            </a:lvl2pPr>
            <a:lvl3pPr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defRPr b="0" i="0" spc="30" baseline="0">
                <a:latin typeface="+mj-lt"/>
                <a:ea typeface="Open Sans Light" charset="0"/>
                <a:cs typeface="Open Sans Light" charset="0"/>
              </a:defRPr>
            </a:lvl3pPr>
            <a:lvl4pPr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defRPr b="0" i="0" spc="30" baseline="0">
                <a:latin typeface="+mj-lt"/>
                <a:ea typeface="Open Sans Light" charset="0"/>
                <a:cs typeface="Open Sans Light" charset="0"/>
              </a:defRPr>
            </a:lvl4pPr>
            <a:lvl5pPr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defRPr b="0" i="0" spc="30" baseline="0">
                <a:latin typeface="+mj-lt"/>
                <a:ea typeface="Open Sans Light" charset="0"/>
                <a:cs typeface="Open Sans Light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708296" y="6420193"/>
            <a:ext cx="483704" cy="437807"/>
          </a:xfrm>
        </p:spPr>
        <p:txBody>
          <a:bodyPr/>
          <a:lstStyle>
            <a:lvl1pPr>
              <a:defRPr b="1" i="0">
                <a:solidFill>
                  <a:schemeClr val="tx1"/>
                </a:solidFill>
                <a:latin typeface="+mn-lt"/>
                <a:ea typeface="Open Sans Semibold" charset="0"/>
                <a:cs typeface="Open Sans Semibold" charset="0"/>
              </a:defRPr>
            </a:lvl1pPr>
          </a:lstStyle>
          <a:p>
            <a:fld id="{6476DBEE-108B-C54B-A71F-0F1E32E29253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1"/>
            <a:ext cx="101600" cy="8636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Subline and Content-No Q-No ba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320" y="182881"/>
            <a:ext cx="10972800" cy="680720"/>
          </a:xfrm>
        </p:spPr>
        <p:txBody>
          <a:bodyPr anchor="t">
            <a:noAutofit/>
          </a:bodyPr>
          <a:lstStyle>
            <a:lvl1pPr>
              <a:defRPr sz="4400" b="1" i="0">
                <a:solidFill>
                  <a:srgbClr val="C21C22"/>
                </a:solidFill>
                <a:latin typeface="+mn-lt"/>
                <a:ea typeface="Open Sans Semibold" charset="0"/>
                <a:cs typeface="Open Sans Semibold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8640" y="1562687"/>
            <a:ext cx="10155803" cy="4380912"/>
          </a:xfrm>
        </p:spPr>
        <p:txBody>
          <a:bodyPr/>
          <a:lstStyle>
            <a:lvl1pPr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defRPr b="0" i="0" spc="30" baseline="0">
                <a:latin typeface="+mj-lt"/>
                <a:ea typeface="Open Sans Light" charset="0"/>
                <a:cs typeface="Open Sans Light" charset="0"/>
              </a:defRPr>
            </a:lvl1pPr>
            <a:lvl2pPr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defRPr b="0" i="0" spc="30" baseline="0">
                <a:latin typeface="+mj-lt"/>
                <a:ea typeface="Open Sans Light" charset="0"/>
                <a:cs typeface="Open Sans Light" charset="0"/>
              </a:defRPr>
            </a:lvl2pPr>
            <a:lvl3pPr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defRPr b="0" i="0" spc="30" baseline="0">
                <a:latin typeface="+mj-lt"/>
                <a:ea typeface="Open Sans Light" charset="0"/>
                <a:cs typeface="Open Sans Light" charset="0"/>
              </a:defRPr>
            </a:lvl3pPr>
            <a:lvl4pPr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defRPr b="0" i="0" spc="30" baseline="0">
                <a:latin typeface="+mj-lt"/>
                <a:ea typeface="Open Sans Light" charset="0"/>
                <a:cs typeface="Open Sans Light" charset="0"/>
              </a:defRPr>
            </a:lvl4pPr>
            <a:lvl5pPr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defRPr b="0" i="0" spc="30" baseline="0">
                <a:latin typeface="+mj-lt"/>
                <a:ea typeface="Open Sans Light" charset="0"/>
                <a:cs typeface="Open Sans Light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708296" y="6420193"/>
            <a:ext cx="483704" cy="437807"/>
          </a:xfrm>
        </p:spPr>
        <p:txBody>
          <a:bodyPr/>
          <a:lstStyle>
            <a:lvl1pPr>
              <a:defRPr b="1" i="0">
                <a:solidFill>
                  <a:schemeClr val="tx1"/>
                </a:solidFill>
                <a:latin typeface="+mn-lt"/>
                <a:ea typeface="Open Sans Semibold" charset="0"/>
                <a:cs typeface="Open Sans Semibold" charset="0"/>
              </a:defRPr>
            </a:lvl1pPr>
          </a:lstStyle>
          <a:p>
            <a:fld id="{6476DBEE-108B-C54B-A71F-0F1E32E29253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1"/>
            <a:ext cx="101600" cy="863600"/>
          </a:xfrm>
          <a:prstGeom prst="rect">
            <a:avLst/>
          </a:prstGeom>
        </p:spPr>
      </p:pic>
      <p:sp>
        <p:nvSpPr>
          <p:cNvPr id="9" name="Text Placeholder 8"/>
          <p:cNvSpPr>
            <a:spLocks noGrp="1"/>
          </p:cNvSpPr>
          <p:nvPr>
            <p:ph type="body" sz="quarter" idx="13"/>
          </p:nvPr>
        </p:nvSpPr>
        <p:spPr>
          <a:xfrm>
            <a:off x="274320" y="872784"/>
            <a:ext cx="10973118" cy="689903"/>
          </a:xfrm>
        </p:spPr>
        <p:txBody>
          <a:bodyPr/>
          <a:lstStyle>
            <a:lvl1pPr marL="0" indent="0">
              <a:buNone/>
              <a:defRPr i="1">
                <a:solidFill>
                  <a:srgbClr val="5D5B55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Bar-PQ Red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 rotWithShape="1">
          <a:blip r:embed="rId2">
            <a:alphaModFix amt="3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48" t="22189" r="7617" b="558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88920"/>
            <a:ext cx="12190268" cy="1280160"/>
          </a:xfrm>
          <a:solidFill>
            <a:srgbClr val="C21C22"/>
          </a:solidFill>
        </p:spPr>
        <p:txBody>
          <a:bodyPr tIns="274320" bIns="274320" anchor="b">
            <a:spAutoFit/>
          </a:bodyPr>
          <a:lstStyle>
            <a:lvl1pPr algn="ctr">
              <a:lnSpc>
                <a:spcPct val="100000"/>
              </a:lnSpc>
              <a:defRPr sz="4800" b="0" i="0">
                <a:solidFill>
                  <a:schemeClr val="bg1"/>
                </a:solidFill>
                <a:latin typeface="+mj-lt"/>
                <a:ea typeface="Open Sans Light" charset="0"/>
                <a:cs typeface="Open Sans Light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708296" y="6420193"/>
            <a:ext cx="483704" cy="437807"/>
          </a:xfrm>
        </p:spPr>
        <p:txBody>
          <a:bodyPr/>
          <a:lstStyle>
            <a:lvl1pPr>
              <a:defRPr b="1" i="0">
                <a:solidFill>
                  <a:schemeClr val="tx1"/>
                </a:solidFill>
                <a:latin typeface="+mn-lt"/>
                <a:ea typeface="Open Sans Semibold" charset="0"/>
                <a:cs typeface="Open Sans Semibold" charset="0"/>
              </a:defRPr>
            </a:lvl1pPr>
          </a:lstStyle>
          <a:p>
            <a:fld id="{6476DBEE-108B-C54B-A71F-0F1E32E2925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-Q-Whit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 rotWithShape="1">
          <a:blip r:embed="rId2">
            <a:alphaModFix amt="3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48" t="22189" r="7617" b="558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2474892"/>
            <a:ext cx="12190268" cy="1908215"/>
          </a:xfrm>
          <a:noFill/>
        </p:spPr>
        <p:txBody>
          <a:bodyPr tIns="274320" bIns="274320" anchor="ctr">
            <a:spAutoFit/>
          </a:bodyPr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en-US" b="0" i="1" smtClean="0">
                <a:solidFill>
                  <a:schemeClr val="tx1"/>
                </a:solidFill>
                <a:effectLst/>
                <a:latin typeface="+mj-lt"/>
                <a:ea typeface="Georgia" charset="0"/>
                <a:cs typeface="Georgia" charset="0"/>
              </a:defRPr>
            </a:lvl1pPr>
          </a:lstStyle>
          <a:p>
            <a:r>
              <a:rPr lang="en-US" dirty="0"/>
              <a:t>“I think that I shall never see </a:t>
            </a:r>
            <a:br>
              <a:rPr lang="en-US" dirty="0"/>
            </a:br>
            <a:r>
              <a:rPr lang="en-US" dirty="0"/>
              <a:t>A poem lovely as a tree.” 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708296" y="6420193"/>
            <a:ext cx="483704" cy="437807"/>
          </a:xfrm>
        </p:spPr>
        <p:txBody>
          <a:bodyPr/>
          <a:lstStyle>
            <a:lvl1pPr>
              <a:defRPr b="1" i="0">
                <a:solidFill>
                  <a:schemeClr val="tx1"/>
                </a:solidFill>
                <a:latin typeface="+mn-lt"/>
                <a:ea typeface="Open Sans Semibold" charset="0"/>
                <a:cs typeface="Open Sans Semibold" charset="0"/>
              </a:defRPr>
            </a:lvl1pPr>
          </a:lstStyle>
          <a:p>
            <a:fld id="{6476DBEE-108B-C54B-A71F-0F1E32E2925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-Q-Red">
    <p:bg>
      <p:bgPr>
        <a:gradFill>
          <a:gsLst>
            <a:gs pos="0">
              <a:srgbClr val="CE1F30"/>
            </a:gs>
            <a:gs pos="100000">
              <a:srgbClr val="97172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 rotWithShape="1">
          <a:blip r:embed="rId2">
            <a:alphaModFix amt="1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75" t="22343" r="7607" b="833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2474892"/>
            <a:ext cx="12190268" cy="1908215"/>
          </a:xfrm>
          <a:noFill/>
        </p:spPr>
        <p:txBody>
          <a:bodyPr tIns="274320" bIns="274320" anchor="ctr">
            <a:spAutoFit/>
          </a:bodyPr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en-US" b="0" i="1" smtClean="0">
                <a:solidFill>
                  <a:schemeClr val="bg1"/>
                </a:solidFill>
                <a:effectLst/>
                <a:latin typeface="+mj-lt"/>
                <a:ea typeface="Georgia" charset="0"/>
                <a:cs typeface="Georgia" charset="0"/>
              </a:defRPr>
            </a:lvl1pPr>
          </a:lstStyle>
          <a:p>
            <a:r>
              <a:rPr lang="en-US" dirty="0"/>
              <a:t>“I think that I shall never see </a:t>
            </a:r>
            <a:br>
              <a:rPr lang="en-US" dirty="0"/>
            </a:br>
            <a:r>
              <a:rPr lang="en-US" dirty="0"/>
              <a:t>A poem lovely as a tree.” 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708296" y="6420193"/>
            <a:ext cx="483704" cy="437807"/>
          </a:xfrm>
        </p:spPr>
        <p:txBody>
          <a:bodyPr/>
          <a:lstStyle>
            <a:lvl1pPr>
              <a:defRPr b="1" i="0">
                <a:solidFill>
                  <a:schemeClr val="bg1">
                    <a:lumMod val="95000"/>
                  </a:schemeClr>
                </a:solidFill>
                <a:latin typeface="+mn-lt"/>
                <a:ea typeface="Open Sans Semibold" charset="0"/>
                <a:cs typeface="Open Sans Semibold" charset="0"/>
              </a:defRPr>
            </a:lvl1pPr>
          </a:lstStyle>
          <a:p>
            <a:fld id="{6476DBEE-108B-C54B-A71F-0F1E32E2925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-Q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 rotWithShape="1">
          <a:blip r:embed="rId2">
            <a:alphaModFix amt="3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48" t="22189" r="7617" b="558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708296" y="6420193"/>
            <a:ext cx="483704" cy="437807"/>
          </a:xfrm>
        </p:spPr>
        <p:txBody>
          <a:bodyPr/>
          <a:lstStyle>
            <a:lvl1pPr>
              <a:defRPr b="1" i="0">
                <a:solidFill>
                  <a:schemeClr val="tx1"/>
                </a:solidFill>
                <a:latin typeface="+mn-lt"/>
                <a:ea typeface="Open Sans Semibold" charset="0"/>
                <a:cs typeface="Open Sans Semibold" charset="0"/>
              </a:defRPr>
            </a:lvl1pPr>
          </a:lstStyle>
          <a:p>
            <a:fld id="{6476DBEE-108B-C54B-A71F-0F1E32E2925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-PQ Red">
    <p:bg>
      <p:bgPr>
        <a:gradFill>
          <a:gsLst>
            <a:gs pos="0">
              <a:srgbClr val="CE1F30"/>
            </a:gs>
            <a:gs pos="100000">
              <a:srgbClr val="97172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 rotWithShape="1">
          <a:blip r:embed="rId2">
            <a:alphaModFix amt="1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75" t="22343" r="7607" b="833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708296" y="6420193"/>
            <a:ext cx="483704" cy="437807"/>
          </a:xfrm>
        </p:spPr>
        <p:txBody>
          <a:bodyPr/>
          <a:lstStyle>
            <a:lvl1pPr>
              <a:defRPr b="1" i="0">
                <a:solidFill>
                  <a:schemeClr val="bg1"/>
                </a:solidFill>
                <a:latin typeface="+mn-lt"/>
                <a:ea typeface="Open Sans Semibold" charset="0"/>
                <a:cs typeface="Open Sans Semibold" charset="0"/>
              </a:defRPr>
            </a:lvl1pPr>
          </a:lstStyle>
          <a:p>
            <a:fld id="{6476DBEE-108B-C54B-A71F-0F1E32E2925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-Whit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708296" y="6420193"/>
            <a:ext cx="483704" cy="437807"/>
          </a:xfrm>
        </p:spPr>
        <p:txBody>
          <a:bodyPr/>
          <a:lstStyle>
            <a:lvl1pPr>
              <a:defRPr b="1" i="0">
                <a:solidFill>
                  <a:schemeClr val="tx1"/>
                </a:solidFill>
                <a:latin typeface="+mn-lt"/>
                <a:ea typeface="Open Sans Semibold" charset="0"/>
                <a:cs typeface="Open Sans Semibold" charset="0"/>
              </a:defRPr>
            </a:lvl1pPr>
          </a:lstStyle>
          <a:p>
            <a:fld id="{6476DBEE-108B-C54B-A71F-0F1E32E2925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&amp;A-Gra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779" y="388602"/>
            <a:ext cx="8461441" cy="6469398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708296" y="6420193"/>
            <a:ext cx="483704" cy="437807"/>
          </a:xfrm>
        </p:spPr>
        <p:txBody>
          <a:bodyPr/>
          <a:lstStyle>
            <a:lvl1pPr>
              <a:defRPr b="1" i="0">
                <a:solidFill>
                  <a:schemeClr val="tx1"/>
                </a:solidFill>
                <a:latin typeface="+mn-lt"/>
                <a:ea typeface="Open Sans Semibold" charset="0"/>
                <a:cs typeface="Open Sans Semibold" charset="0"/>
              </a:defRPr>
            </a:lvl1pPr>
          </a:lstStyle>
          <a:p>
            <a:fld id="{6476DBEE-108B-C54B-A71F-0F1E32E2925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4889500" y="4305300"/>
            <a:ext cx="6615596" cy="1778000"/>
          </a:xfrm>
        </p:spPr>
        <p:txBody>
          <a:bodyPr/>
          <a:lstStyle>
            <a:lvl1pPr marL="0" indent="0">
              <a:lnSpc>
                <a:spcPct val="110000"/>
              </a:lnSpc>
              <a:buNone/>
              <a:defRPr>
                <a:latin typeface="+mn-lt"/>
              </a:defRPr>
            </a:lvl1pPr>
            <a:lvl2pPr marL="457200" indent="0">
              <a:lnSpc>
                <a:spcPct val="110000"/>
              </a:lnSpc>
              <a:buNone/>
              <a:defRPr>
                <a:latin typeface="+mn-lt"/>
              </a:defRPr>
            </a:lvl2pPr>
            <a:lvl3pPr marL="914400" indent="0">
              <a:lnSpc>
                <a:spcPct val="110000"/>
              </a:lnSpc>
              <a:buNone/>
              <a:defRPr>
                <a:latin typeface="+mn-lt"/>
              </a:defRPr>
            </a:lvl3pPr>
            <a:lvl4pPr marL="1371600" indent="0">
              <a:lnSpc>
                <a:spcPct val="110000"/>
              </a:lnSpc>
              <a:buNone/>
              <a:defRPr>
                <a:latin typeface="+mn-lt"/>
              </a:defRPr>
            </a:lvl4pPr>
            <a:lvl5pPr marL="1828800" indent="0">
              <a:lnSpc>
                <a:spcPct val="110000"/>
              </a:lnSpc>
              <a:buNone/>
              <a:defRPr>
                <a:latin typeface="+mn-lt"/>
              </a:defRPr>
            </a:lvl5pPr>
          </a:lstStyle>
          <a:p>
            <a:pPr lvl="0"/>
            <a:r>
              <a:rPr lang="en-US" noProof="0" dirty="0"/>
              <a:t>Insert Q&amp;A instruction text here.</a:t>
            </a: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&amp;A-Red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779" y="388602"/>
            <a:ext cx="8461442" cy="6469398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708296" y="6420193"/>
            <a:ext cx="483704" cy="437807"/>
          </a:xfrm>
        </p:spPr>
        <p:txBody>
          <a:bodyPr/>
          <a:lstStyle>
            <a:lvl1pPr>
              <a:defRPr b="1" i="0">
                <a:solidFill>
                  <a:schemeClr val="tx1"/>
                </a:solidFill>
                <a:latin typeface="+mn-lt"/>
                <a:ea typeface="Open Sans Semibold" charset="0"/>
                <a:cs typeface="Open Sans Semibold" charset="0"/>
              </a:defRPr>
            </a:lvl1pPr>
          </a:lstStyle>
          <a:p>
            <a:fld id="{6476DBEE-108B-C54B-A71F-0F1E32E2925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4889500" y="4305300"/>
            <a:ext cx="6615596" cy="1778000"/>
          </a:xfrm>
        </p:spPr>
        <p:txBody>
          <a:bodyPr/>
          <a:lstStyle>
            <a:lvl1pPr marL="0" indent="0">
              <a:lnSpc>
                <a:spcPct val="110000"/>
              </a:lnSpc>
              <a:buNone/>
              <a:defRPr>
                <a:latin typeface="+mn-lt"/>
              </a:defRPr>
            </a:lvl1pPr>
            <a:lvl2pPr marL="457200" indent="0">
              <a:lnSpc>
                <a:spcPct val="110000"/>
              </a:lnSpc>
              <a:buNone/>
              <a:defRPr>
                <a:latin typeface="+mn-lt"/>
              </a:defRPr>
            </a:lvl2pPr>
            <a:lvl3pPr marL="914400" indent="0">
              <a:lnSpc>
                <a:spcPct val="110000"/>
              </a:lnSpc>
              <a:buNone/>
              <a:defRPr>
                <a:latin typeface="+mn-lt"/>
              </a:defRPr>
            </a:lvl3pPr>
            <a:lvl4pPr marL="1371600" indent="0">
              <a:lnSpc>
                <a:spcPct val="110000"/>
              </a:lnSpc>
              <a:buNone/>
              <a:defRPr>
                <a:latin typeface="+mn-lt"/>
              </a:defRPr>
            </a:lvl4pPr>
            <a:lvl5pPr marL="1828800" indent="0">
              <a:lnSpc>
                <a:spcPct val="110000"/>
              </a:lnSpc>
              <a:buNone/>
              <a:defRPr>
                <a:latin typeface="+mn-lt"/>
              </a:defRPr>
            </a:lvl5pPr>
          </a:lstStyle>
          <a:p>
            <a:pPr lvl="0"/>
            <a:r>
              <a:rPr lang="en-US" dirty="0"/>
              <a:t>Insert </a:t>
            </a:r>
            <a:r>
              <a:rPr lang="en-US"/>
              <a:t>Q&amp;A instruction </a:t>
            </a:r>
            <a:r>
              <a:rPr lang="en-US" dirty="0"/>
              <a:t>text here.</a:t>
            </a: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Titl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1" y="4030378"/>
            <a:ext cx="12192000" cy="1157287"/>
          </a:xfrm>
        </p:spPr>
        <p:txBody>
          <a:bodyPr anchor="ctr">
            <a:normAutofit/>
          </a:bodyPr>
          <a:lstStyle>
            <a:lvl1pPr marL="0" indent="0" algn="ctr">
              <a:buNone/>
              <a:defRPr sz="5400" spc="600">
                <a:latin typeface="+mj-lt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12191999" cy="37465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 userDrawn="1"/>
        </p:nvSpPr>
        <p:spPr>
          <a:xfrm>
            <a:off x="0" y="1688584"/>
            <a:ext cx="12191999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b="0" i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Open Sans Light" charset="0"/>
                <a:cs typeface="Open Sans Light" charset="0"/>
              </a:rPr>
              <a:t>(Edit/crop photo to align within this space)</a:t>
            </a:r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4440" y="5471543"/>
            <a:ext cx="2103128" cy="798062"/>
          </a:xfrm>
          <a:prstGeom prst="rect">
            <a:avLst/>
          </a:prstGeom>
        </p:spPr>
      </p:pic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352" userDrawn="1">
          <p15:clr>
            <a:srgbClr val="FBAE4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Slide-Plain-Red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20417" y="896614"/>
            <a:ext cx="10151166" cy="2128596"/>
          </a:xfrm>
        </p:spPr>
        <p:txBody>
          <a:bodyPr anchor="b">
            <a:normAutofit/>
          </a:bodyPr>
          <a:lstStyle>
            <a:lvl1pPr algn="r">
              <a:defRPr sz="4800" b="0" i="0" spc="0">
                <a:solidFill>
                  <a:schemeClr val="bg1"/>
                </a:solidFill>
                <a:latin typeface="+mj-lt"/>
                <a:ea typeface="Open Sans Light" charset="0"/>
                <a:cs typeface="Open Sans Light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0417" y="3064980"/>
            <a:ext cx="10151166" cy="492883"/>
          </a:xfrm>
        </p:spPr>
        <p:txBody>
          <a:bodyPr>
            <a:noAutofit/>
          </a:bodyPr>
          <a:lstStyle>
            <a:lvl1pPr marL="0" indent="0" algn="r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None/>
              <a:defRPr sz="2000" b="1" i="0" cap="all" spc="-40" baseline="0">
                <a:solidFill>
                  <a:schemeClr val="bg1"/>
                </a:solidFill>
                <a:latin typeface="+mn-lt"/>
                <a:ea typeface="Open Sans Semibold" charset="0"/>
                <a:cs typeface="Open Sans Semibold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7124281" y="3939571"/>
            <a:ext cx="4046956" cy="309562"/>
          </a:xfrm>
        </p:spPr>
        <p:txBody>
          <a:bodyPr>
            <a:noAutofit/>
          </a:bodyPr>
          <a:lstStyle>
            <a:lvl1pPr marL="0" indent="0" algn="r">
              <a:buNone/>
              <a:defRPr sz="1600" b="0" i="1">
                <a:solidFill>
                  <a:schemeClr val="bg1"/>
                </a:solidFill>
                <a:latin typeface="+mj-lt"/>
                <a:ea typeface="Open Sans Light" charset="0"/>
                <a:cs typeface="Open Sans Light" charset="0"/>
              </a:defRPr>
            </a:lvl1pPr>
            <a:lvl2pPr marL="457200" indent="0" algn="ctr">
              <a:buNone/>
              <a:defRPr sz="2000" b="0" i="1">
                <a:latin typeface="Open Sans Light" charset="0"/>
                <a:ea typeface="Open Sans Light" charset="0"/>
                <a:cs typeface="Open Sans Light" charset="0"/>
              </a:defRPr>
            </a:lvl2pPr>
            <a:lvl3pPr marL="914400" indent="0" algn="ctr">
              <a:buNone/>
              <a:defRPr sz="2000" b="0" i="1">
                <a:latin typeface="Open Sans Light" charset="0"/>
                <a:ea typeface="Open Sans Light" charset="0"/>
                <a:cs typeface="Open Sans Light" charset="0"/>
              </a:defRPr>
            </a:lvl3pPr>
            <a:lvl4pPr marL="1371600" indent="0" algn="ctr">
              <a:buNone/>
              <a:defRPr sz="2000" b="0" i="1">
                <a:latin typeface="Open Sans Light" charset="0"/>
                <a:ea typeface="Open Sans Light" charset="0"/>
                <a:cs typeface="Open Sans Light" charset="0"/>
              </a:defRPr>
            </a:lvl4pPr>
            <a:lvl5pPr marL="1828800" indent="0" algn="ctr">
              <a:buNone/>
              <a:defRPr sz="2000" b="0" i="1">
                <a:latin typeface="Open Sans Light" charset="0"/>
                <a:ea typeface="Open Sans Light" charset="0"/>
                <a:cs typeface="Open Sans Light" charset="0"/>
              </a:defRPr>
            </a:lvl5pPr>
          </a:lstStyle>
          <a:p>
            <a:pPr lvl="0"/>
            <a:r>
              <a:rPr lang="en-US" dirty="0"/>
              <a:t>Click to add date</a:t>
            </a:r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6919" y="4899927"/>
            <a:ext cx="3368968" cy="154063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98731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-Plain-Red">
    <p:bg>
      <p:bgPr>
        <a:gradFill>
          <a:gsLst>
            <a:gs pos="0">
              <a:schemeClr val="tx1">
                <a:lumMod val="50000"/>
                <a:lumOff val="50000"/>
              </a:schemeClr>
            </a:gs>
            <a:gs pos="24000">
              <a:schemeClr val="tx1">
                <a:lumMod val="50000"/>
                <a:lumOff val="50000"/>
              </a:schemeClr>
            </a:gs>
            <a:gs pos="87000">
              <a:schemeClr val="tx1">
                <a:lumMod val="75000"/>
                <a:lumOff val="25000"/>
              </a:schemeClr>
            </a:gs>
            <a:gs pos="100000">
              <a:schemeClr val="tx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060823BB-10B7-3C46-A77D-6DD1531279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print">
            <a:alphaModFix amt="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046" t="22123"/>
          <a:stretch/>
        </p:blipFill>
        <p:spPr>
          <a:xfrm>
            <a:off x="0" y="-1"/>
            <a:ext cx="9812216" cy="686870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20417" y="896614"/>
            <a:ext cx="10151166" cy="2128596"/>
          </a:xfrm>
        </p:spPr>
        <p:txBody>
          <a:bodyPr anchor="b">
            <a:normAutofit/>
          </a:bodyPr>
          <a:lstStyle>
            <a:lvl1pPr algn="ctr">
              <a:defRPr sz="4800" b="0" i="0" spc="0">
                <a:solidFill>
                  <a:schemeClr val="bg1"/>
                </a:solidFill>
                <a:latin typeface="+mj-lt"/>
                <a:ea typeface="Open Sans Light" charset="0"/>
                <a:cs typeface="Open Sans Light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0417" y="3162450"/>
            <a:ext cx="10151166" cy="492883"/>
          </a:xfrm>
        </p:spPr>
        <p:txBody>
          <a:bodyPr>
            <a:noAutofit/>
          </a:bodyPr>
          <a:lstStyle>
            <a:lvl1pPr marL="0" indent="0" algn="ctr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None/>
              <a:defRPr sz="2200" b="1" i="0" cap="all" spc="-40" baseline="0">
                <a:solidFill>
                  <a:schemeClr val="bg1"/>
                </a:solidFill>
                <a:latin typeface="+mn-lt"/>
                <a:ea typeface="Open Sans Semibold" charset="0"/>
                <a:cs typeface="Open Sans Semibold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1020762" y="3939571"/>
            <a:ext cx="10150475" cy="309562"/>
          </a:xfrm>
        </p:spPr>
        <p:txBody>
          <a:bodyPr>
            <a:noAutofit/>
          </a:bodyPr>
          <a:lstStyle>
            <a:lvl1pPr marL="0" indent="0" algn="ctr">
              <a:buNone/>
              <a:defRPr sz="1600" b="0" i="1">
                <a:solidFill>
                  <a:schemeClr val="bg1"/>
                </a:solidFill>
                <a:latin typeface="+mj-lt"/>
                <a:ea typeface="Open Sans Light" charset="0"/>
                <a:cs typeface="Open Sans Light" charset="0"/>
              </a:defRPr>
            </a:lvl1pPr>
            <a:lvl2pPr marL="457200" indent="0" algn="ctr">
              <a:buNone/>
              <a:defRPr sz="2000" b="0" i="1">
                <a:latin typeface="Open Sans Light" charset="0"/>
                <a:ea typeface="Open Sans Light" charset="0"/>
                <a:cs typeface="Open Sans Light" charset="0"/>
              </a:defRPr>
            </a:lvl2pPr>
            <a:lvl3pPr marL="914400" indent="0" algn="ctr">
              <a:buNone/>
              <a:defRPr sz="2000" b="0" i="1">
                <a:latin typeface="Open Sans Light" charset="0"/>
                <a:ea typeface="Open Sans Light" charset="0"/>
                <a:cs typeface="Open Sans Light" charset="0"/>
              </a:defRPr>
            </a:lvl3pPr>
            <a:lvl4pPr marL="1371600" indent="0" algn="ctr">
              <a:buNone/>
              <a:defRPr sz="2000" b="0" i="1">
                <a:latin typeface="Open Sans Light" charset="0"/>
                <a:ea typeface="Open Sans Light" charset="0"/>
                <a:cs typeface="Open Sans Light" charset="0"/>
              </a:defRPr>
            </a:lvl4pPr>
            <a:lvl5pPr marL="1828800" indent="0" algn="ctr">
              <a:buNone/>
              <a:defRPr sz="2000" b="0" i="1">
                <a:latin typeface="Open Sans Light" charset="0"/>
                <a:ea typeface="Open Sans Light" charset="0"/>
                <a:cs typeface="Open Sans Light" charset="0"/>
              </a:defRPr>
            </a:lvl5pPr>
          </a:lstStyle>
          <a:p>
            <a:pPr lvl="0"/>
            <a:r>
              <a:rPr lang="en-US" dirty="0"/>
              <a:t>Click to add date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357235CD-AB3E-E649-81FE-AA8F0C57CE4F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55007" y="4533371"/>
            <a:ext cx="3252031" cy="148715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70146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76DBEE-108B-C54B-A71F-0F1E32E292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25188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79" r:id="rId2"/>
    <p:sldLayoutId id="2147483657" r:id="rId3"/>
    <p:sldLayoutId id="2147483658" r:id="rId4"/>
    <p:sldLayoutId id="2147483668" r:id="rId5"/>
    <p:sldLayoutId id="2147483677" r:id="rId6"/>
    <p:sldLayoutId id="2147483680" r:id="rId7"/>
    <p:sldLayoutId id="2147483681" r:id="rId8"/>
    <p:sldLayoutId id="2147483675" r:id="rId9"/>
    <p:sldLayoutId id="2147483678" r:id="rId10"/>
    <p:sldLayoutId id="2147483682" r:id="rId11"/>
    <p:sldLayoutId id="2147483683" r:id="rId12"/>
    <p:sldLayoutId id="2147483685" r:id="rId13"/>
    <p:sldLayoutId id="2147483686" r:id="rId14"/>
    <p:sldLayoutId id="2147483687" r:id="rId15"/>
    <p:sldLayoutId id="2147483688" r:id="rId16"/>
    <p:sldLayoutId id="2147483669" r:id="rId17"/>
    <p:sldLayoutId id="2147483692" r:id="rId18"/>
    <p:sldLayoutId id="2147483676" r:id="rId19"/>
    <p:sldLayoutId id="2147483659" r:id="rId20"/>
    <p:sldLayoutId id="2147483689" r:id="rId21"/>
    <p:sldLayoutId id="2147483651" r:id="rId22"/>
    <p:sldLayoutId id="2147483691" r:id="rId23"/>
    <p:sldLayoutId id="2147483690" r:id="rId24"/>
    <p:sldLayoutId id="2147483684" r:id="rId25"/>
    <p:sldLayoutId id="2147483693" r:id="rId26"/>
    <p:sldLayoutId id="2147483694" r:id="rId2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6.xml"/><Relationship Id="rId1" Type="http://schemas.openxmlformats.org/officeDocument/2006/relationships/tags" Target="../tags/tag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5.xml"/><Relationship Id="rId5" Type="http://schemas.microsoft.com/office/2007/relationships/hdphoto" Target="../media/hdphoto1.wdp"/><Relationship Id="rId4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7" Type="http://schemas.microsoft.com/office/2007/relationships/hdphoto" Target="../media/hdphoto3.wdp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6.xml"/><Relationship Id="rId6" Type="http://schemas.openxmlformats.org/officeDocument/2006/relationships/image" Target="../media/image15.png"/><Relationship Id="rId5" Type="http://schemas.microsoft.com/office/2007/relationships/hdphoto" Target="../media/hdphoto2.wdp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7" Type="http://schemas.microsoft.com/office/2007/relationships/hdphoto" Target="../media/hdphoto5.wdp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7.xml"/><Relationship Id="rId6" Type="http://schemas.openxmlformats.org/officeDocument/2006/relationships/image" Target="../media/image17.png"/><Relationship Id="rId5" Type="http://schemas.microsoft.com/office/2007/relationships/hdphoto" Target="../media/hdphoto4.wdp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8.xml"/><Relationship Id="rId5" Type="http://schemas.microsoft.com/office/2007/relationships/hdphoto" Target="../media/hdphoto6.wdp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9.xml"/><Relationship Id="rId5" Type="http://schemas.microsoft.com/office/2007/relationships/hdphoto" Target="../media/hdphoto7.wdp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0.xml"/><Relationship Id="rId5" Type="http://schemas.microsoft.com/office/2007/relationships/hdphoto" Target="../media/hdphoto8.wdp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1.xml"/><Relationship Id="rId5" Type="http://schemas.microsoft.com/office/2007/relationships/hdphoto" Target="../media/hdphoto6.wdp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2.xml"/><Relationship Id="rId6" Type="http://schemas.microsoft.com/office/2007/relationships/hdphoto" Target="../media/hdphoto9.wdp"/><Relationship Id="rId5" Type="http://schemas.openxmlformats.org/officeDocument/2006/relationships/image" Target="../media/image21.png"/><Relationship Id="rId4" Type="http://schemas.openxmlformats.org/officeDocument/2006/relationships/hyperlink" Target="https://www.oreilly.com/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3.xml"/><Relationship Id="rId5" Type="http://schemas.microsoft.com/office/2007/relationships/hdphoto" Target="../media/hdphoto10.wdp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notesSlide" Target="../notesSlides/notesSlide11.xml"/><Relationship Id="rId7" Type="http://schemas.openxmlformats.org/officeDocument/2006/relationships/image" Target="../media/image26.jp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4.xml"/><Relationship Id="rId6" Type="http://schemas.openxmlformats.org/officeDocument/2006/relationships/image" Target="../media/image25.png"/><Relationship Id="rId11" Type="http://schemas.openxmlformats.org/officeDocument/2006/relationships/image" Target="../media/image30.png"/><Relationship Id="rId5" Type="http://schemas.openxmlformats.org/officeDocument/2006/relationships/image" Target="../media/image24.png"/><Relationship Id="rId10" Type="http://schemas.openxmlformats.org/officeDocument/2006/relationships/image" Target="../media/image29.png"/><Relationship Id="rId4" Type="http://schemas.openxmlformats.org/officeDocument/2006/relationships/image" Target="../media/image23.png"/><Relationship Id="rId9" Type="http://schemas.openxmlformats.org/officeDocument/2006/relationships/image" Target="../media/image28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microsoft.com/office/2007/relationships/hdphoto" Target="../media/hdphoto15.wdp"/><Relationship Id="rId3" Type="http://schemas.openxmlformats.org/officeDocument/2006/relationships/notesSlide" Target="../notesSlides/notesSlide13.xml"/><Relationship Id="rId7" Type="http://schemas.microsoft.com/office/2007/relationships/hdphoto" Target="../media/hdphoto12.wdp"/><Relationship Id="rId12" Type="http://schemas.openxmlformats.org/officeDocument/2006/relationships/image" Target="../media/image37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5.xml"/><Relationship Id="rId6" Type="http://schemas.openxmlformats.org/officeDocument/2006/relationships/image" Target="../media/image34.png"/><Relationship Id="rId11" Type="http://schemas.microsoft.com/office/2007/relationships/hdphoto" Target="../media/hdphoto14.wdp"/><Relationship Id="rId5" Type="http://schemas.microsoft.com/office/2007/relationships/hdphoto" Target="../media/hdphoto11.wdp"/><Relationship Id="rId10" Type="http://schemas.openxmlformats.org/officeDocument/2006/relationships/image" Target="../media/image36.png"/><Relationship Id="rId4" Type="http://schemas.openxmlformats.org/officeDocument/2006/relationships/image" Target="../media/image33.png"/><Relationship Id="rId9" Type="http://schemas.microsoft.com/office/2007/relationships/hdphoto" Target="../media/hdphoto13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7" Type="http://schemas.microsoft.com/office/2007/relationships/hdphoto" Target="../media/hdphoto17.wdp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6.xml"/><Relationship Id="rId6" Type="http://schemas.openxmlformats.org/officeDocument/2006/relationships/image" Target="../media/image39.png"/><Relationship Id="rId5" Type="http://schemas.microsoft.com/office/2007/relationships/hdphoto" Target="../media/hdphoto16.wdp"/><Relationship Id="rId4" Type="http://schemas.openxmlformats.org/officeDocument/2006/relationships/image" Target="../media/image38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notesSlide" Target="../notesSlides/notesSlide15.xml"/><Relationship Id="rId7" Type="http://schemas.microsoft.com/office/2007/relationships/hdphoto" Target="../media/hdphoto19.wdp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7.xml"/><Relationship Id="rId6" Type="http://schemas.openxmlformats.org/officeDocument/2006/relationships/image" Target="../media/image41.png"/><Relationship Id="rId5" Type="http://schemas.microsoft.com/office/2007/relationships/hdphoto" Target="../media/hdphoto18.wdp"/><Relationship Id="rId4" Type="http://schemas.openxmlformats.org/officeDocument/2006/relationships/image" Target="../media/image40.png"/><Relationship Id="rId9" Type="http://schemas.microsoft.com/office/2007/relationships/hdphoto" Target="../media/hdphoto20.wdp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Relationship Id="rId4" Type="http://schemas.microsoft.com/office/2007/relationships/hdphoto" Target="../media/hdphoto21.wdp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8.xml"/><Relationship Id="rId5" Type="http://schemas.microsoft.com/office/2007/relationships/hdphoto" Target="../media/hdphoto22.wdp"/><Relationship Id="rId4" Type="http://schemas.openxmlformats.org/officeDocument/2006/relationships/image" Target="../media/image4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9.xml"/><Relationship Id="rId5" Type="http://schemas.microsoft.com/office/2007/relationships/hdphoto" Target="../media/hdphoto23.wdp"/><Relationship Id="rId4" Type="http://schemas.openxmlformats.org/officeDocument/2006/relationships/image" Target="../media/image4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7" Type="http://schemas.openxmlformats.org/officeDocument/2006/relationships/image" Target="../media/image48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Relationship Id="rId6" Type="http://schemas.microsoft.com/office/2007/relationships/hdphoto" Target="../media/hdphoto25.wdp"/><Relationship Id="rId5" Type="http://schemas.openxmlformats.org/officeDocument/2006/relationships/image" Target="../media/image47.png"/><Relationship Id="rId4" Type="http://schemas.microsoft.com/office/2007/relationships/hdphoto" Target="../media/hdphoto24.wdp"/></Relationships>
</file>

<file path=ppt/slides/_rels/slide21.xml.rels><?xml version="1.0" encoding="UTF-8" standalone="yes"?>
<Relationships xmlns="http://schemas.openxmlformats.org/package/2006/relationships"><Relationship Id="rId8" Type="http://schemas.microsoft.com/office/2007/relationships/hdphoto" Target="../media/hdphoto28.wdp"/><Relationship Id="rId3" Type="http://schemas.openxmlformats.org/officeDocument/2006/relationships/image" Target="../media/image49.png"/><Relationship Id="rId7" Type="http://schemas.openxmlformats.org/officeDocument/2006/relationships/image" Target="../media/image5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Relationship Id="rId6" Type="http://schemas.microsoft.com/office/2007/relationships/hdphoto" Target="../media/hdphoto27.wdp"/><Relationship Id="rId5" Type="http://schemas.openxmlformats.org/officeDocument/2006/relationships/image" Target="../media/image50.png"/><Relationship Id="rId4" Type="http://schemas.microsoft.com/office/2007/relationships/hdphoto" Target="../media/hdphoto26.wdp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7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13" Type="http://schemas.microsoft.com/office/2007/relationships/hdphoto" Target="../media/hdphoto33.wdp"/><Relationship Id="rId3" Type="http://schemas.openxmlformats.org/officeDocument/2006/relationships/notesSlide" Target="../notesSlides/notesSlide22.xml"/><Relationship Id="rId7" Type="http://schemas.microsoft.com/office/2007/relationships/hdphoto" Target="../media/hdphoto30.wdp"/><Relationship Id="rId12" Type="http://schemas.openxmlformats.org/officeDocument/2006/relationships/image" Target="../media/image56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20.xml"/><Relationship Id="rId6" Type="http://schemas.openxmlformats.org/officeDocument/2006/relationships/image" Target="../media/image53.png"/><Relationship Id="rId11" Type="http://schemas.microsoft.com/office/2007/relationships/hdphoto" Target="../media/hdphoto32.wdp"/><Relationship Id="rId5" Type="http://schemas.microsoft.com/office/2007/relationships/hdphoto" Target="../media/hdphoto29.wdp"/><Relationship Id="rId10" Type="http://schemas.openxmlformats.org/officeDocument/2006/relationships/image" Target="../media/image55.png"/><Relationship Id="rId4" Type="http://schemas.openxmlformats.org/officeDocument/2006/relationships/image" Target="../media/image52.png"/><Relationship Id="rId9" Type="http://schemas.microsoft.com/office/2007/relationships/hdphoto" Target="../media/hdphoto31.wdp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3.xml"/><Relationship Id="rId4" Type="http://schemas.microsoft.com/office/2007/relationships/hdphoto" Target="../media/hdphoto34.wdp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13" Type="http://schemas.microsoft.com/office/2007/relationships/hdphoto" Target="../media/hdphoto39.wdp"/><Relationship Id="rId3" Type="http://schemas.openxmlformats.org/officeDocument/2006/relationships/notesSlide" Target="../notesSlides/notesSlide24.xml"/><Relationship Id="rId7" Type="http://schemas.microsoft.com/office/2007/relationships/hdphoto" Target="../media/hdphoto36.wdp"/><Relationship Id="rId12" Type="http://schemas.openxmlformats.org/officeDocument/2006/relationships/image" Target="../media/image62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21.xml"/><Relationship Id="rId6" Type="http://schemas.openxmlformats.org/officeDocument/2006/relationships/image" Target="../media/image59.png"/><Relationship Id="rId11" Type="http://schemas.microsoft.com/office/2007/relationships/hdphoto" Target="../media/hdphoto38.wdp"/><Relationship Id="rId5" Type="http://schemas.microsoft.com/office/2007/relationships/hdphoto" Target="../media/hdphoto35.wdp"/><Relationship Id="rId15" Type="http://schemas.microsoft.com/office/2007/relationships/hdphoto" Target="../media/hdphoto40.wdp"/><Relationship Id="rId10" Type="http://schemas.openxmlformats.org/officeDocument/2006/relationships/image" Target="../media/image61.png"/><Relationship Id="rId4" Type="http://schemas.openxmlformats.org/officeDocument/2006/relationships/image" Target="../media/image58.png"/><Relationship Id="rId9" Type="http://schemas.microsoft.com/office/2007/relationships/hdphoto" Target="../media/hdphoto37.wdp"/><Relationship Id="rId14" Type="http://schemas.openxmlformats.org/officeDocument/2006/relationships/image" Target="../media/image63.png"/></Relationships>
</file>

<file path=ppt/slides/_rels/slide26.xml.rels><?xml version="1.0" encoding="UTF-8" standalone="yes"?>
<Relationships xmlns="http://schemas.openxmlformats.org/package/2006/relationships"><Relationship Id="rId8" Type="http://schemas.microsoft.com/office/2007/relationships/hdphoto" Target="../media/hdphoto43.wdp"/><Relationship Id="rId3" Type="http://schemas.openxmlformats.org/officeDocument/2006/relationships/image" Target="../media/image64.png"/><Relationship Id="rId7" Type="http://schemas.openxmlformats.org/officeDocument/2006/relationships/image" Target="../media/image6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3.xml"/><Relationship Id="rId6" Type="http://schemas.microsoft.com/office/2007/relationships/hdphoto" Target="../media/hdphoto42.wdp"/><Relationship Id="rId5" Type="http://schemas.openxmlformats.org/officeDocument/2006/relationships/image" Target="../media/image65.png"/><Relationship Id="rId4" Type="http://schemas.microsoft.com/office/2007/relationships/hdphoto" Target="../media/hdphoto41.wdp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22.xml"/><Relationship Id="rId4" Type="http://schemas.openxmlformats.org/officeDocument/2006/relationships/image" Target="../media/image67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0.PNG"/><Relationship Id="rId4" Type="http://schemas.openxmlformats.org/officeDocument/2006/relationships/image" Target="../media/image69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3.PNG"/><Relationship Id="rId4" Type="http://schemas.openxmlformats.org/officeDocument/2006/relationships/image" Target="../media/image72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s://proquest.libguides.com/oreilly" TargetMode="Externa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23.xml"/><Relationship Id="rId6" Type="http://schemas.openxmlformats.org/officeDocument/2006/relationships/hyperlink" Target="mailto:korea@asia.proquest.com" TargetMode="External"/><Relationship Id="rId5" Type="http://schemas.openxmlformats.org/officeDocument/2006/relationships/hyperlink" Target="https://www.oreilly.com/online-learning/academic.html" TargetMode="External"/><Relationship Id="rId4" Type="http://schemas.openxmlformats.org/officeDocument/2006/relationships/hyperlink" Target="https://www.proquest.com/products-services/databases/OReilly-for-Higher-Education.html" TargetMode="Externa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45BB5F-B5C3-3D4F-825C-7F95E278F6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1770" y="1472810"/>
            <a:ext cx="10319813" cy="2128596"/>
          </a:xfrm>
        </p:spPr>
        <p:txBody>
          <a:bodyPr>
            <a:noAutofit/>
          </a:bodyPr>
          <a:lstStyle/>
          <a:p>
            <a:r>
              <a:rPr lang="en-US" altLang="ko-KR" sz="6600" b="1" dirty="0"/>
              <a:t>O’Reilly For Higher Education</a:t>
            </a:r>
            <a:r>
              <a:rPr lang="ko-KR" altLang="en-US" sz="6600" b="1" dirty="0"/>
              <a:t> </a:t>
            </a:r>
            <a:r>
              <a:rPr lang="en-US" altLang="ko-KR" sz="6600" b="1" dirty="0"/>
              <a:t>:</a:t>
            </a:r>
            <a:br>
              <a:rPr lang="en-US" altLang="ko-KR" sz="6600" b="1" dirty="0"/>
            </a:br>
            <a:r>
              <a:rPr lang="ko-KR" altLang="en-US" b="1" dirty="0">
                <a:latin typeface="Malgun Gothic Semilight" panose="020B0502040204020203" pitchFamily="34" charset="-128"/>
                <a:ea typeface="Malgun Gothic Semilight" panose="020B0502040204020203" pitchFamily="34" charset="-128"/>
                <a:cs typeface="Malgun Gothic Semilight" panose="020B0502040204020203" pitchFamily="34" charset="-128"/>
              </a:rPr>
              <a:t>접속 및 플랫폼 이용 방법</a:t>
            </a:r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61ACD01-7C70-4B80-83D3-A3A7268A83D4}"/>
              </a:ext>
            </a:extLst>
          </p:cNvPr>
          <p:cNvSpPr txBox="1"/>
          <p:nvPr/>
        </p:nvSpPr>
        <p:spPr>
          <a:xfrm>
            <a:off x="11215830" y="6453250"/>
            <a:ext cx="80284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>
                <a:solidFill>
                  <a:schemeClr val="bg1"/>
                </a:solidFill>
                <a:latin typeface="+mn-ea"/>
              </a:rPr>
              <a:t>Jan 2021</a:t>
            </a:r>
            <a:endParaRPr lang="ko-KR" altLang="en-US" sz="1200" dirty="0">
              <a:solidFill>
                <a:schemeClr val="bg1"/>
              </a:solidFill>
              <a:latin typeface="+mn-ea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53082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83523F4F-B77B-45BE-8F51-17A0A9DA435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00050" y="2039732"/>
            <a:ext cx="11391900" cy="35433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E49F6794-137E-4ABB-A933-0B354FD262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320" y="182881"/>
            <a:ext cx="11708674" cy="1270362"/>
          </a:xfrm>
        </p:spPr>
        <p:txBody>
          <a:bodyPr/>
          <a:lstStyle/>
          <a:p>
            <a:r>
              <a:rPr lang="en-US" dirty="0">
                <a:latin typeface="+mn-ea"/>
                <a:ea typeface="+mn-ea"/>
              </a:rPr>
              <a:t>O’Reilly </a:t>
            </a:r>
            <a:r>
              <a:rPr lang="ko-KR" altLang="en-US" dirty="0">
                <a:latin typeface="+mn-ea"/>
                <a:ea typeface="+mn-ea"/>
              </a:rPr>
              <a:t>계정 생성 방법</a:t>
            </a:r>
            <a:r>
              <a:rPr lang="en-US" altLang="ko-KR" dirty="0">
                <a:latin typeface="+mn-ea"/>
                <a:ea typeface="+mn-ea"/>
              </a:rPr>
              <a:t/>
            </a:r>
            <a:br>
              <a:rPr lang="en-US" altLang="ko-KR" dirty="0">
                <a:latin typeface="+mn-ea"/>
                <a:ea typeface="+mn-ea"/>
              </a:rPr>
            </a:br>
            <a:r>
              <a:rPr lang="en-US" altLang="ko-KR" sz="2400" b="0" dirty="0">
                <a:solidFill>
                  <a:schemeClr val="tx1"/>
                </a:solidFill>
                <a:latin typeface="+mn-ea"/>
                <a:ea typeface="+mn-ea"/>
              </a:rPr>
              <a:t>RISS </a:t>
            </a:r>
            <a:r>
              <a:rPr lang="ko-KR" altLang="en-US" sz="2400" b="0" dirty="0">
                <a:solidFill>
                  <a:schemeClr val="tx1"/>
                </a:solidFill>
                <a:latin typeface="+mn-ea"/>
                <a:ea typeface="+mn-ea"/>
              </a:rPr>
              <a:t>사이트에 접속하여 로그인 후 </a:t>
            </a:r>
            <a:r>
              <a:rPr lang="ko-KR" altLang="en-US" sz="2400" dirty="0">
                <a:solidFill>
                  <a:schemeClr val="tx1"/>
                </a:solidFill>
                <a:latin typeface="+mn-ea"/>
                <a:ea typeface="+mn-ea"/>
              </a:rPr>
              <a:t>해외전자자료검색</a:t>
            </a:r>
            <a:r>
              <a:rPr lang="ko-KR" altLang="en-US" sz="2400" b="0" dirty="0">
                <a:solidFill>
                  <a:schemeClr val="tx1"/>
                </a:solidFill>
                <a:latin typeface="+mn-ea"/>
                <a:ea typeface="+mn-ea"/>
              </a:rPr>
              <a:t> 클릭</a:t>
            </a:r>
            <a:endParaRPr lang="en-US" sz="2400" b="0" dirty="0">
              <a:solidFill>
                <a:schemeClr val="tx1"/>
              </a:solidFill>
              <a:latin typeface="+mn-ea"/>
              <a:ea typeface="+mn-ea"/>
            </a:endParaRPr>
          </a:p>
        </p:txBody>
      </p:sp>
      <p:sp>
        <p:nvSpPr>
          <p:cNvPr id="5" name="Rectangle 21">
            <a:extLst>
              <a:ext uri="{FF2B5EF4-FFF2-40B4-BE49-F238E27FC236}">
                <a16:creationId xmlns:a16="http://schemas.microsoft.com/office/drawing/2014/main" id="{65A94AB8-B24F-413D-AB07-CBEAC6D9C009}"/>
              </a:ext>
            </a:extLst>
          </p:cNvPr>
          <p:cNvSpPr/>
          <p:nvPr/>
        </p:nvSpPr>
        <p:spPr>
          <a:xfrm>
            <a:off x="1575187" y="4210395"/>
            <a:ext cx="1035010" cy="92686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63387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4080B830-6E06-403A-B202-EF8A45075BB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68605" y="1229762"/>
            <a:ext cx="11649075" cy="500062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E49F6794-137E-4ABB-A933-0B354FD262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320" y="182881"/>
            <a:ext cx="11708674" cy="1270362"/>
          </a:xfrm>
        </p:spPr>
        <p:txBody>
          <a:bodyPr/>
          <a:lstStyle/>
          <a:p>
            <a:r>
              <a:rPr lang="en-US" dirty="0">
                <a:latin typeface="+mn-ea"/>
                <a:ea typeface="+mn-ea"/>
              </a:rPr>
              <a:t>O’Reilly </a:t>
            </a:r>
            <a:r>
              <a:rPr lang="ko-KR" altLang="en-US" dirty="0">
                <a:latin typeface="+mn-ea"/>
                <a:ea typeface="+mn-ea"/>
              </a:rPr>
              <a:t>계정 생성 방법</a:t>
            </a:r>
            <a:r>
              <a:rPr lang="en-US" altLang="ko-KR" dirty="0">
                <a:latin typeface="+mn-ea"/>
                <a:ea typeface="+mn-ea"/>
              </a:rPr>
              <a:t/>
            </a:r>
            <a:br>
              <a:rPr lang="en-US" altLang="ko-KR" dirty="0">
                <a:latin typeface="+mn-ea"/>
                <a:ea typeface="+mn-ea"/>
              </a:rPr>
            </a:br>
            <a:r>
              <a:rPr lang="ko-KR" altLang="en-US" sz="2400" b="0" dirty="0">
                <a:solidFill>
                  <a:schemeClr val="tx1"/>
                </a:solidFill>
                <a:latin typeface="+mn-ea"/>
                <a:ea typeface="+mn-ea"/>
              </a:rPr>
              <a:t>통합검색 </a:t>
            </a:r>
            <a:r>
              <a:rPr lang="en-US" altLang="ko-KR" sz="2400" b="0" dirty="0">
                <a:solidFill>
                  <a:schemeClr val="tx1"/>
                </a:solidFill>
                <a:latin typeface="+mn-ea"/>
                <a:ea typeface="+mn-ea"/>
              </a:rPr>
              <a:t>DB </a:t>
            </a:r>
            <a:r>
              <a:rPr lang="ko-KR" altLang="en-US" sz="2400" b="0" dirty="0">
                <a:solidFill>
                  <a:schemeClr val="tx1"/>
                </a:solidFill>
                <a:latin typeface="+mn-ea"/>
                <a:ea typeface="+mn-ea"/>
              </a:rPr>
              <a:t>부분에서 </a:t>
            </a:r>
            <a:r>
              <a:rPr lang="en-US" altLang="ko-KR" sz="2400" dirty="0">
                <a:solidFill>
                  <a:schemeClr val="tx1"/>
                </a:solidFill>
                <a:latin typeface="+mn-ea"/>
                <a:ea typeface="+mn-ea"/>
              </a:rPr>
              <a:t>O’Reilly</a:t>
            </a:r>
            <a:r>
              <a:rPr lang="ko-KR" altLang="en-US" sz="2400" b="0" dirty="0">
                <a:solidFill>
                  <a:schemeClr val="tx1"/>
                </a:solidFill>
                <a:latin typeface="+mn-ea"/>
                <a:ea typeface="+mn-ea"/>
              </a:rPr>
              <a:t>의 </a:t>
            </a:r>
            <a:r>
              <a:rPr lang="ko-KR" altLang="en-US" sz="2400" dirty="0">
                <a:solidFill>
                  <a:schemeClr val="tx1"/>
                </a:solidFill>
                <a:latin typeface="+mn-ea"/>
                <a:ea typeface="+mn-ea"/>
              </a:rPr>
              <a:t>바로가기 버튼</a:t>
            </a:r>
            <a:r>
              <a:rPr lang="en-US" altLang="ko-KR" sz="2400" dirty="0">
                <a:solidFill>
                  <a:schemeClr val="tx1"/>
                </a:solidFill>
                <a:latin typeface="+mn-ea"/>
                <a:ea typeface="+mn-ea"/>
              </a:rPr>
              <a:t>(    )</a:t>
            </a:r>
            <a:r>
              <a:rPr lang="ko-KR" altLang="en-US" sz="2400" b="0" dirty="0">
                <a:solidFill>
                  <a:schemeClr val="tx1"/>
                </a:solidFill>
                <a:latin typeface="+mn-ea"/>
                <a:ea typeface="+mn-ea"/>
              </a:rPr>
              <a:t> 클릭 </a:t>
            </a:r>
            <a:endParaRPr lang="en-US" sz="2400" b="0" dirty="0">
              <a:solidFill>
                <a:schemeClr val="tx1"/>
              </a:solidFill>
              <a:latin typeface="+mn-ea"/>
              <a:ea typeface="+mn-ea"/>
            </a:endParaRPr>
          </a:p>
        </p:txBody>
      </p:sp>
      <p:sp>
        <p:nvSpPr>
          <p:cNvPr id="5" name="Rectangle 21">
            <a:extLst>
              <a:ext uri="{FF2B5EF4-FFF2-40B4-BE49-F238E27FC236}">
                <a16:creationId xmlns:a16="http://schemas.microsoft.com/office/drawing/2014/main" id="{65A94AB8-B24F-413D-AB07-CBEAC6D9C009}"/>
              </a:ext>
            </a:extLst>
          </p:cNvPr>
          <p:cNvSpPr/>
          <p:nvPr/>
        </p:nvSpPr>
        <p:spPr>
          <a:xfrm>
            <a:off x="8192117" y="2803206"/>
            <a:ext cx="1234516" cy="27250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21">
            <a:extLst>
              <a:ext uri="{FF2B5EF4-FFF2-40B4-BE49-F238E27FC236}">
                <a16:creationId xmlns:a16="http://schemas.microsoft.com/office/drawing/2014/main" id="{06EB6ED1-021D-40B0-92EC-57EFC1E26349}"/>
              </a:ext>
            </a:extLst>
          </p:cNvPr>
          <p:cNvSpPr/>
          <p:nvPr/>
        </p:nvSpPr>
        <p:spPr>
          <a:xfrm>
            <a:off x="513927" y="5491985"/>
            <a:ext cx="8114683" cy="73840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B2B00166-C36C-4EA3-A24C-92D094A2688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069455" y="813780"/>
            <a:ext cx="432261" cy="36576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620422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id="{E49F6794-137E-4ABB-A933-0B354FD262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320" y="182881"/>
            <a:ext cx="11708674" cy="1270362"/>
          </a:xfrm>
        </p:spPr>
        <p:txBody>
          <a:bodyPr/>
          <a:lstStyle/>
          <a:p>
            <a:r>
              <a:rPr lang="en-US" dirty="0">
                <a:latin typeface="+mn-ea"/>
                <a:ea typeface="+mn-ea"/>
              </a:rPr>
              <a:t>O’Reilly </a:t>
            </a:r>
            <a:r>
              <a:rPr lang="ko-KR" altLang="en-US" dirty="0">
                <a:latin typeface="+mn-ea"/>
                <a:ea typeface="+mn-ea"/>
              </a:rPr>
              <a:t>계정 생성 방법</a:t>
            </a:r>
            <a:r>
              <a:rPr lang="en-US" altLang="ko-KR" dirty="0">
                <a:latin typeface="+mn-ea"/>
                <a:ea typeface="+mn-ea"/>
              </a:rPr>
              <a:t/>
            </a:r>
            <a:br>
              <a:rPr lang="en-US" altLang="ko-KR" dirty="0">
                <a:latin typeface="+mn-ea"/>
                <a:ea typeface="+mn-ea"/>
              </a:rPr>
            </a:br>
            <a:r>
              <a:rPr lang="en-US" altLang="ko-KR" sz="2400" b="0" dirty="0">
                <a:solidFill>
                  <a:schemeClr val="tx1"/>
                </a:solidFill>
                <a:latin typeface="+mn-ea"/>
                <a:ea typeface="+mn-ea"/>
              </a:rPr>
              <a:t>RISS </a:t>
            </a:r>
            <a:r>
              <a:rPr lang="ko-KR" altLang="en-US" sz="2400" b="0" dirty="0">
                <a:solidFill>
                  <a:schemeClr val="tx1"/>
                </a:solidFill>
                <a:latin typeface="+mn-ea"/>
                <a:ea typeface="+mn-ea"/>
              </a:rPr>
              <a:t>사이트 또는 </a:t>
            </a:r>
            <a:r>
              <a:rPr lang="en-US" altLang="ko-KR" sz="2400" b="0" dirty="0">
                <a:solidFill>
                  <a:schemeClr val="tx1"/>
                </a:solidFill>
                <a:latin typeface="+mn-ea"/>
                <a:ea typeface="+mn-ea"/>
              </a:rPr>
              <a:t>Direct URL</a:t>
            </a:r>
            <a:r>
              <a:rPr lang="ko-KR" altLang="en-US" sz="2400" b="0" dirty="0">
                <a:solidFill>
                  <a:schemeClr val="tx1"/>
                </a:solidFill>
                <a:latin typeface="+mn-ea"/>
                <a:ea typeface="+mn-ea"/>
              </a:rPr>
              <a:t>을 통해 접속 후</a:t>
            </a:r>
            <a:r>
              <a:rPr lang="en-US" altLang="ko-KR" sz="2400" b="0" dirty="0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lang="en-US" altLang="ko-KR" sz="2400" i="1" dirty="0">
                <a:solidFill>
                  <a:schemeClr val="tx1"/>
                </a:solidFill>
                <a:latin typeface="+mn-ea"/>
                <a:ea typeface="+mn-ea"/>
              </a:rPr>
              <a:t>Not listed? Click here</a:t>
            </a:r>
            <a:r>
              <a:rPr lang="en-US" altLang="ko-KR" sz="2400" dirty="0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lang="ko-KR" altLang="en-US" sz="2400" b="0" dirty="0">
                <a:solidFill>
                  <a:schemeClr val="tx1"/>
                </a:solidFill>
                <a:latin typeface="+mn-ea"/>
                <a:ea typeface="+mn-ea"/>
              </a:rPr>
              <a:t>선택</a:t>
            </a:r>
            <a:endParaRPr lang="en-US" sz="2400" b="0" dirty="0">
              <a:solidFill>
                <a:schemeClr val="tx1"/>
              </a:solidFill>
              <a:latin typeface="+mn-ea"/>
              <a:ea typeface="+mn-ea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B9953F0C-C019-4E75-B269-20DEBF765C7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t="8614"/>
          <a:stretch/>
        </p:blipFill>
        <p:spPr>
          <a:xfrm>
            <a:off x="757084" y="1531842"/>
            <a:ext cx="10677832" cy="472160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605A7B07-0582-4D31-8DC6-11D6E86DB1A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074193" y="4356412"/>
            <a:ext cx="4041027" cy="215836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" name="Rectangle 21">
            <a:extLst>
              <a:ext uri="{FF2B5EF4-FFF2-40B4-BE49-F238E27FC236}">
                <a16:creationId xmlns:a16="http://schemas.microsoft.com/office/drawing/2014/main" id="{65A94AB8-B24F-413D-AB07-CBEAC6D9C009}"/>
              </a:ext>
            </a:extLst>
          </p:cNvPr>
          <p:cNvSpPr/>
          <p:nvPr/>
        </p:nvSpPr>
        <p:spPr>
          <a:xfrm>
            <a:off x="3985877" y="4269911"/>
            <a:ext cx="1882908" cy="3367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745533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4DCA9126-709A-4AAF-9624-202A50D511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320" y="182880"/>
            <a:ext cx="11708674" cy="1397947"/>
          </a:xfrm>
        </p:spPr>
        <p:txBody>
          <a:bodyPr/>
          <a:lstStyle/>
          <a:p>
            <a:r>
              <a:rPr lang="en-US" dirty="0">
                <a:latin typeface="+mn-ea"/>
                <a:ea typeface="+mn-ea"/>
              </a:rPr>
              <a:t>O’Reilly </a:t>
            </a:r>
            <a:r>
              <a:rPr lang="ko-KR" altLang="en-US" dirty="0">
                <a:latin typeface="+mn-ea"/>
                <a:ea typeface="+mn-ea"/>
              </a:rPr>
              <a:t>계정 생성 방법</a:t>
            </a:r>
            <a:r>
              <a:rPr lang="en-US" altLang="ko-KR" dirty="0">
                <a:latin typeface="+mn-ea"/>
                <a:ea typeface="+mn-ea"/>
              </a:rPr>
              <a:t/>
            </a:r>
            <a:br>
              <a:rPr lang="en-US" altLang="ko-KR" dirty="0">
                <a:latin typeface="+mn-ea"/>
                <a:ea typeface="+mn-ea"/>
              </a:rPr>
            </a:br>
            <a:r>
              <a:rPr lang="ko-KR" altLang="en-US" sz="2400" b="0" dirty="0">
                <a:solidFill>
                  <a:schemeClr val="tx1"/>
                </a:solidFill>
                <a:latin typeface="+mn-ea"/>
                <a:ea typeface="+mn-ea"/>
              </a:rPr>
              <a:t>본인이 속한 기관 메일주소</a:t>
            </a:r>
            <a:r>
              <a:rPr lang="en-US" altLang="ko-KR" sz="2400" b="0" dirty="0">
                <a:solidFill>
                  <a:schemeClr val="tx1"/>
                </a:solidFill>
                <a:latin typeface="+mn-ea"/>
                <a:ea typeface="+mn-ea"/>
              </a:rPr>
              <a:t>(@proquest.ac.kr </a:t>
            </a:r>
            <a:r>
              <a:rPr lang="ko-KR" altLang="en-US" sz="2400" b="0" dirty="0">
                <a:solidFill>
                  <a:schemeClr val="tx1"/>
                </a:solidFill>
                <a:latin typeface="+mn-ea"/>
                <a:ea typeface="+mn-ea"/>
              </a:rPr>
              <a:t>등</a:t>
            </a:r>
            <a:r>
              <a:rPr lang="en-US" altLang="ko-KR" sz="2400" b="0" dirty="0">
                <a:solidFill>
                  <a:schemeClr val="tx1"/>
                </a:solidFill>
                <a:latin typeface="+mn-ea"/>
                <a:ea typeface="+mn-ea"/>
              </a:rPr>
              <a:t>)</a:t>
            </a:r>
            <a:r>
              <a:rPr lang="ko-KR" altLang="en-US" sz="2400" b="0" dirty="0">
                <a:solidFill>
                  <a:schemeClr val="tx1"/>
                </a:solidFill>
                <a:latin typeface="+mn-ea"/>
                <a:ea typeface="+mn-ea"/>
              </a:rPr>
              <a:t> 입력 후 </a:t>
            </a:r>
            <a:r>
              <a:rPr lang="en-US" altLang="ko-KR" sz="2400" i="1" dirty="0">
                <a:solidFill>
                  <a:schemeClr val="tx1"/>
                </a:solidFill>
                <a:latin typeface="+mn-ea"/>
                <a:ea typeface="+mn-ea"/>
              </a:rPr>
              <a:t>Let’s Go </a:t>
            </a:r>
            <a:r>
              <a:rPr lang="ko-KR" altLang="en-US" sz="2400" b="0" dirty="0">
                <a:solidFill>
                  <a:schemeClr val="tx1"/>
                </a:solidFill>
                <a:latin typeface="+mn-ea"/>
                <a:ea typeface="+mn-ea"/>
              </a:rPr>
              <a:t>버튼 클릭</a:t>
            </a:r>
            <a:r>
              <a:rPr lang="en-US" altLang="ko-KR" sz="2400" b="0" dirty="0">
                <a:solidFill>
                  <a:schemeClr val="tx1"/>
                </a:solidFill>
                <a:latin typeface="+mn-ea"/>
                <a:ea typeface="+mn-ea"/>
              </a:rPr>
              <a:t/>
            </a:r>
            <a:br>
              <a:rPr lang="en-US" altLang="ko-KR" sz="2400" b="0" dirty="0">
                <a:solidFill>
                  <a:schemeClr val="tx1"/>
                </a:solidFill>
                <a:latin typeface="+mn-ea"/>
                <a:ea typeface="+mn-ea"/>
              </a:rPr>
            </a:br>
            <a:r>
              <a:rPr lang="ko-KR" altLang="en-US" sz="2400" b="0" dirty="0">
                <a:solidFill>
                  <a:schemeClr val="tx1"/>
                </a:solidFill>
                <a:latin typeface="+mn-ea"/>
                <a:ea typeface="+mn-ea"/>
              </a:rPr>
              <a:t>기입한 기관 </a:t>
            </a:r>
            <a:r>
              <a:rPr lang="ko-KR" altLang="en-US" sz="2400" b="0" dirty="0">
                <a:solidFill>
                  <a:schemeClr val="tx1"/>
                </a:solidFill>
                <a:latin typeface="+mn-ea"/>
              </a:rPr>
              <a:t>메일에서 </a:t>
            </a:r>
            <a:r>
              <a:rPr lang="en-US" altLang="ko-KR" sz="2400" b="0" dirty="0">
                <a:solidFill>
                  <a:schemeClr val="tx1"/>
                </a:solidFill>
                <a:latin typeface="+mn-ea"/>
              </a:rPr>
              <a:t>O’Reilly</a:t>
            </a:r>
            <a:r>
              <a:rPr lang="ko-KR" altLang="en-US" sz="2400" b="0" dirty="0">
                <a:solidFill>
                  <a:schemeClr val="tx1"/>
                </a:solidFill>
                <a:latin typeface="+mn-ea"/>
              </a:rPr>
              <a:t>에서 보낸 메일 확인</a:t>
            </a:r>
            <a:endParaRPr lang="en-US" sz="2400" b="0" dirty="0">
              <a:solidFill>
                <a:schemeClr val="tx1"/>
              </a:solidFill>
              <a:latin typeface="+mn-ea"/>
              <a:ea typeface="+mn-ea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8255D217-55BE-4256-ACF5-A91CACF0AB7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55904" y="1697850"/>
            <a:ext cx="10680192" cy="486246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254133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BB11D26A-8235-4E62-8BFE-3CC85E42A389}"/>
              </a:ext>
            </a:extLst>
          </p:cNvPr>
          <p:cNvPicPr/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12123" t="12021" r="15873" b="28565"/>
          <a:stretch/>
        </p:blipFill>
        <p:spPr>
          <a:xfrm>
            <a:off x="2728351" y="1524681"/>
            <a:ext cx="6735299" cy="5333319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91804F07-A05E-431E-9DA6-29ADF5E5AE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320" y="182880"/>
            <a:ext cx="11708674" cy="1630153"/>
          </a:xfrm>
        </p:spPr>
        <p:txBody>
          <a:bodyPr/>
          <a:lstStyle/>
          <a:p>
            <a:r>
              <a:rPr lang="en-US" dirty="0">
                <a:latin typeface="+mn-ea"/>
                <a:ea typeface="+mn-ea"/>
              </a:rPr>
              <a:t>O’Reilly </a:t>
            </a:r>
            <a:r>
              <a:rPr lang="ko-KR" altLang="en-US" dirty="0">
                <a:latin typeface="+mn-ea"/>
                <a:ea typeface="+mn-ea"/>
              </a:rPr>
              <a:t>계정 생성 방법</a:t>
            </a:r>
            <a:r>
              <a:rPr lang="en-US" altLang="ko-KR" dirty="0">
                <a:latin typeface="+mn-ea"/>
                <a:ea typeface="+mn-ea"/>
              </a:rPr>
              <a:t/>
            </a:r>
            <a:br>
              <a:rPr lang="en-US" altLang="ko-KR" dirty="0">
                <a:latin typeface="+mn-ea"/>
                <a:ea typeface="+mn-ea"/>
              </a:rPr>
            </a:br>
            <a:r>
              <a:rPr lang="ko-KR" altLang="en-US" sz="2400" b="0" dirty="0">
                <a:solidFill>
                  <a:schemeClr val="tx1"/>
                </a:solidFill>
                <a:latin typeface="+mn-ea"/>
                <a:ea typeface="+mn-ea"/>
              </a:rPr>
              <a:t>기입한 기관 메일에서 </a:t>
            </a:r>
            <a:r>
              <a:rPr lang="en-US" altLang="ko-KR" sz="2400" b="0" dirty="0">
                <a:solidFill>
                  <a:schemeClr val="tx1"/>
                </a:solidFill>
                <a:latin typeface="+mn-ea"/>
                <a:ea typeface="+mn-ea"/>
              </a:rPr>
              <a:t>O’Reilly</a:t>
            </a:r>
            <a:r>
              <a:rPr lang="ko-KR" altLang="en-US" sz="2400" b="0" dirty="0">
                <a:solidFill>
                  <a:schemeClr val="tx1"/>
                </a:solidFill>
                <a:latin typeface="+mn-ea"/>
                <a:ea typeface="+mn-ea"/>
              </a:rPr>
              <a:t>에서 보낸 메일 확인</a:t>
            </a:r>
            <a:r>
              <a:rPr lang="en-US" altLang="ko-KR" sz="2400" b="0" dirty="0">
                <a:solidFill>
                  <a:schemeClr val="tx1"/>
                </a:solidFill>
                <a:latin typeface="+mn-ea"/>
                <a:ea typeface="+mn-ea"/>
              </a:rPr>
              <a:t/>
            </a:r>
            <a:br>
              <a:rPr lang="en-US" altLang="ko-KR" sz="2400" b="0" dirty="0">
                <a:solidFill>
                  <a:schemeClr val="tx1"/>
                </a:solidFill>
                <a:latin typeface="+mn-ea"/>
                <a:ea typeface="+mn-ea"/>
              </a:rPr>
            </a:br>
            <a:r>
              <a:rPr lang="ko-KR" altLang="en-US" sz="2400" b="0" dirty="0">
                <a:solidFill>
                  <a:schemeClr val="tx1"/>
                </a:solidFill>
                <a:latin typeface="+mn-ea"/>
                <a:ea typeface="+mn-ea"/>
              </a:rPr>
              <a:t>메일 내 </a:t>
            </a:r>
            <a:r>
              <a:rPr lang="ko-KR" altLang="en-US" sz="2400" dirty="0">
                <a:solidFill>
                  <a:schemeClr val="tx1"/>
                </a:solidFill>
                <a:latin typeface="+mn-ea"/>
                <a:ea typeface="+mn-ea"/>
              </a:rPr>
              <a:t>활성화 링크</a:t>
            </a:r>
            <a:r>
              <a:rPr lang="ko-KR" altLang="en-US" sz="2400" b="0" dirty="0">
                <a:solidFill>
                  <a:schemeClr val="tx1"/>
                </a:solidFill>
                <a:latin typeface="+mn-ea"/>
                <a:ea typeface="+mn-ea"/>
              </a:rPr>
              <a:t> 클릭 후 </a:t>
            </a:r>
            <a:r>
              <a:rPr lang="ko-KR" altLang="en-US" sz="2400" dirty="0">
                <a:solidFill>
                  <a:schemeClr val="tx1"/>
                </a:solidFill>
                <a:latin typeface="+mn-ea"/>
                <a:ea typeface="+mn-ea"/>
              </a:rPr>
              <a:t>비밀번호를 설정</a:t>
            </a:r>
            <a:r>
              <a:rPr lang="ko-KR" altLang="en-US" sz="2400" b="0" dirty="0">
                <a:solidFill>
                  <a:schemeClr val="tx1"/>
                </a:solidFill>
                <a:latin typeface="+mn-ea"/>
                <a:ea typeface="+mn-ea"/>
              </a:rPr>
              <a:t>하여 개인 계정 생성 완료</a:t>
            </a:r>
            <a:endParaRPr lang="en-US" sz="2400" b="0" dirty="0">
              <a:solidFill>
                <a:schemeClr val="tx1"/>
              </a:solidFill>
              <a:latin typeface="+mn-ea"/>
              <a:ea typeface="+mn-ea"/>
            </a:endParaRPr>
          </a:p>
        </p:txBody>
      </p:sp>
      <p:sp>
        <p:nvSpPr>
          <p:cNvPr id="11" name="Rectangle 21">
            <a:extLst>
              <a:ext uri="{FF2B5EF4-FFF2-40B4-BE49-F238E27FC236}">
                <a16:creationId xmlns:a16="http://schemas.microsoft.com/office/drawing/2014/main" id="{5BEF599D-2289-4628-860D-0A2342907378}"/>
              </a:ext>
            </a:extLst>
          </p:cNvPr>
          <p:cNvSpPr/>
          <p:nvPr/>
        </p:nvSpPr>
        <p:spPr>
          <a:xfrm>
            <a:off x="4019127" y="4484632"/>
            <a:ext cx="2602390" cy="52453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458533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902229-82B2-4173-816B-E26766B8FD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320" y="182880"/>
            <a:ext cx="11708674" cy="1379555"/>
          </a:xfrm>
        </p:spPr>
        <p:txBody>
          <a:bodyPr/>
          <a:lstStyle/>
          <a:p>
            <a:r>
              <a:rPr lang="en-US" dirty="0">
                <a:latin typeface="+mn-ea"/>
                <a:ea typeface="+mn-ea"/>
              </a:rPr>
              <a:t>O’Reilly </a:t>
            </a:r>
            <a:r>
              <a:rPr lang="ko-KR" altLang="en-US" dirty="0">
                <a:latin typeface="+mn-ea"/>
                <a:ea typeface="+mn-ea"/>
              </a:rPr>
              <a:t>계정 생성 방법</a:t>
            </a:r>
            <a:r>
              <a:rPr lang="en-US" altLang="ko-KR" dirty="0">
                <a:latin typeface="+mn-ea"/>
                <a:ea typeface="+mn-ea"/>
              </a:rPr>
              <a:t/>
            </a:r>
            <a:br>
              <a:rPr lang="en-US" altLang="ko-KR" dirty="0">
                <a:latin typeface="+mn-ea"/>
                <a:ea typeface="+mn-ea"/>
              </a:rPr>
            </a:br>
            <a:r>
              <a:rPr lang="ko-KR" altLang="en-US" sz="2400" b="0" dirty="0">
                <a:solidFill>
                  <a:schemeClr val="tx1"/>
                </a:solidFill>
                <a:latin typeface="+mn-ea"/>
              </a:rPr>
              <a:t>메일 내 </a:t>
            </a:r>
            <a:r>
              <a:rPr lang="ko-KR" altLang="en-US" sz="2400" dirty="0">
                <a:solidFill>
                  <a:schemeClr val="tx1"/>
                </a:solidFill>
                <a:latin typeface="+mn-ea"/>
              </a:rPr>
              <a:t>활성화 링크</a:t>
            </a:r>
            <a:r>
              <a:rPr lang="ko-KR" altLang="en-US" sz="2400" b="0" dirty="0">
                <a:solidFill>
                  <a:schemeClr val="tx1"/>
                </a:solidFill>
                <a:latin typeface="+mn-ea"/>
              </a:rPr>
              <a:t> 클릭 후 </a:t>
            </a:r>
            <a:r>
              <a:rPr lang="ko-KR" altLang="en-US" sz="2400" dirty="0">
                <a:solidFill>
                  <a:schemeClr val="tx1"/>
                </a:solidFill>
                <a:latin typeface="+mn-ea"/>
              </a:rPr>
              <a:t>비밀번호를 설정</a:t>
            </a:r>
            <a:r>
              <a:rPr lang="ko-KR" altLang="en-US" sz="2400" b="0" dirty="0">
                <a:solidFill>
                  <a:schemeClr val="tx1"/>
                </a:solidFill>
                <a:latin typeface="+mn-ea"/>
              </a:rPr>
              <a:t>하여 개인 계정 생성 완료</a:t>
            </a:r>
            <a:endParaRPr lang="en-US" sz="2400" dirty="0">
              <a:latin typeface="+mn-ea"/>
              <a:ea typeface="+mn-ea"/>
            </a:endParaRPr>
          </a:p>
        </p:txBody>
      </p:sp>
      <p:grpSp>
        <p:nvGrpSpPr>
          <p:cNvPr id="7" name="그룹 6">
            <a:extLst>
              <a:ext uri="{FF2B5EF4-FFF2-40B4-BE49-F238E27FC236}">
                <a16:creationId xmlns:a16="http://schemas.microsoft.com/office/drawing/2014/main" id="{A6D75A5D-EBFC-46B6-A27C-151C1821DB01}"/>
              </a:ext>
            </a:extLst>
          </p:cNvPr>
          <p:cNvGrpSpPr/>
          <p:nvPr/>
        </p:nvGrpSpPr>
        <p:grpSpPr>
          <a:xfrm>
            <a:off x="1750551" y="1562436"/>
            <a:ext cx="8690899" cy="5074849"/>
            <a:chOff x="1414463" y="1073698"/>
            <a:chExt cx="9363075" cy="5467350"/>
          </a:xfrm>
        </p:grpSpPr>
        <p:pic>
          <p:nvPicPr>
            <p:cNvPr id="4" name="그림 3">
              <a:extLst>
                <a:ext uri="{FF2B5EF4-FFF2-40B4-BE49-F238E27FC236}">
                  <a16:creationId xmlns:a16="http://schemas.microsoft.com/office/drawing/2014/main" id="{13FF8143-6283-4912-903B-F7B5820513A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25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1414463" y="1073698"/>
              <a:ext cx="9363075" cy="5467350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3" name="사각형: 둥근 모서리 2">
              <a:extLst>
                <a:ext uri="{FF2B5EF4-FFF2-40B4-BE49-F238E27FC236}">
                  <a16:creationId xmlns:a16="http://schemas.microsoft.com/office/drawing/2014/main" id="{391600DA-E3AE-4C3C-B375-0DE0DCC76AED}"/>
                </a:ext>
              </a:extLst>
            </p:cNvPr>
            <p:cNvSpPr/>
            <p:nvPr/>
          </p:nvSpPr>
          <p:spPr>
            <a:xfrm>
              <a:off x="2932386" y="3381702"/>
              <a:ext cx="2081048" cy="181303"/>
            </a:xfrm>
            <a:prstGeom prst="round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" name="사각형: 둥근 모서리 4">
              <a:extLst>
                <a:ext uri="{FF2B5EF4-FFF2-40B4-BE49-F238E27FC236}">
                  <a16:creationId xmlns:a16="http://schemas.microsoft.com/office/drawing/2014/main" id="{F900805E-9747-4913-8389-0CB94D99C979}"/>
                </a:ext>
              </a:extLst>
            </p:cNvPr>
            <p:cNvSpPr/>
            <p:nvPr/>
          </p:nvSpPr>
          <p:spPr>
            <a:xfrm>
              <a:off x="3108960" y="2971800"/>
              <a:ext cx="541020" cy="181303"/>
            </a:xfrm>
            <a:prstGeom prst="roundRect">
              <a:avLst/>
            </a:prstGeom>
            <a:solidFill>
              <a:srgbClr val="F9F9F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" name="사각형: 둥근 모서리 5">
              <a:extLst>
                <a:ext uri="{FF2B5EF4-FFF2-40B4-BE49-F238E27FC236}">
                  <a16:creationId xmlns:a16="http://schemas.microsoft.com/office/drawing/2014/main" id="{498FBB92-B8E4-47A1-A7B3-3855709EE15F}"/>
                </a:ext>
              </a:extLst>
            </p:cNvPr>
            <p:cNvSpPr/>
            <p:nvPr/>
          </p:nvSpPr>
          <p:spPr>
            <a:xfrm>
              <a:off x="6341269" y="2985462"/>
              <a:ext cx="541020" cy="181303"/>
            </a:xfrm>
            <a:prstGeom prst="roundRect">
              <a:avLst/>
            </a:prstGeom>
            <a:solidFill>
              <a:srgbClr val="F9F9F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8064678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902229-82B2-4173-816B-E26766B8FD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320" y="182881"/>
            <a:ext cx="11708674" cy="1108804"/>
          </a:xfrm>
        </p:spPr>
        <p:txBody>
          <a:bodyPr/>
          <a:lstStyle/>
          <a:p>
            <a:r>
              <a:rPr lang="en-US" dirty="0">
                <a:latin typeface="+mn-ea"/>
                <a:ea typeface="+mn-ea"/>
              </a:rPr>
              <a:t>O’Reilly </a:t>
            </a:r>
            <a:r>
              <a:rPr lang="ko-KR" altLang="en-US" dirty="0">
                <a:latin typeface="+mn-ea"/>
                <a:ea typeface="+mn-ea"/>
              </a:rPr>
              <a:t>접속 방법 </a:t>
            </a:r>
            <a:r>
              <a:rPr lang="en-US" altLang="ko-KR" dirty="0">
                <a:latin typeface="+mn-ea"/>
                <a:ea typeface="+mn-ea"/>
              </a:rPr>
              <a:t>– </a:t>
            </a:r>
            <a:r>
              <a:rPr lang="ko-KR" altLang="en-US" dirty="0">
                <a:latin typeface="+mn-ea"/>
                <a:ea typeface="+mn-ea"/>
              </a:rPr>
              <a:t>계정 생성 후</a:t>
            </a:r>
            <a:r>
              <a:rPr lang="en-US" altLang="ko-KR" dirty="0">
                <a:latin typeface="+mn-ea"/>
                <a:ea typeface="+mn-ea"/>
              </a:rPr>
              <a:t/>
            </a:r>
            <a:br>
              <a:rPr lang="en-US" altLang="ko-KR" dirty="0">
                <a:latin typeface="+mn-ea"/>
                <a:ea typeface="+mn-ea"/>
              </a:rPr>
            </a:br>
            <a:r>
              <a:rPr lang="en-US" altLang="ko-KR" sz="2400" b="0" dirty="0">
                <a:solidFill>
                  <a:schemeClr val="tx1"/>
                </a:solidFill>
                <a:latin typeface="+mn-ea"/>
                <a:ea typeface="+mn-ea"/>
              </a:rPr>
              <a:t>RISS</a:t>
            </a:r>
            <a:r>
              <a:rPr lang="ko-KR" altLang="en-US" sz="2400" b="0" dirty="0">
                <a:solidFill>
                  <a:schemeClr val="tx1"/>
                </a:solidFill>
                <a:latin typeface="+mn-ea"/>
              </a:rPr>
              <a:t> 사이트를 통해 접속 후</a:t>
            </a:r>
            <a:r>
              <a:rPr lang="en-US" altLang="ko-KR" sz="2400" b="0" dirty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2400" i="1" dirty="0">
                <a:solidFill>
                  <a:schemeClr val="tx1"/>
                </a:solidFill>
                <a:latin typeface="+mn-ea"/>
              </a:rPr>
              <a:t>Already a user? Click here.</a:t>
            </a:r>
            <a:r>
              <a:rPr lang="en-US" altLang="ko-KR" sz="2400" b="0" dirty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2400" b="0" dirty="0">
                <a:solidFill>
                  <a:schemeClr val="tx1"/>
                </a:solidFill>
                <a:latin typeface="+mn-ea"/>
              </a:rPr>
              <a:t>클릭</a:t>
            </a:r>
            <a:endParaRPr lang="en-US" sz="2400" b="0" dirty="0">
              <a:solidFill>
                <a:schemeClr val="tx1"/>
              </a:solidFill>
              <a:latin typeface="+mn-ea"/>
              <a:ea typeface="+mn-ea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6B893968-1C5D-4628-994B-C634B1CC76C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55904" y="1559702"/>
            <a:ext cx="10680192" cy="486246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Rectangle 21">
            <a:extLst>
              <a:ext uri="{FF2B5EF4-FFF2-40B4-BE49-F238E27FC236}">
                <a16:creationId xmlns:a16="http://schemas.microsoft.com/office/drawing/2014/main" id="{2ED4B2D4-6EE3-445B-A701-302E5CE08489}"/>
              </a:ext>
            </a:extLst>
          </p:cNvPr>
          <p:cNvSpPr/>
          <p:nvPr/>
        </p:nvSpPr>
        <p:spPr>
          <a:xfrm>
            <a:off x="3893003" y="4646560"/>
            <a:ext cx="1838326" cy="40572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62535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902229-82B2-4173-816B-E26766B8FD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320" y="182881"/>
            <a:ext cx="11708674" cy="1242522"/>
          </a:xfrm>
        </p:spPr>
        <p:txBody>
          <a:bodyPr/>
          <a:lstStyle/>
          <a:p>
            <a:r>
              <a:rPr lang="en-US" dirty="0">
                <a:latin typeface="+mn-ea"/>
                <a:ea typeface="+mn-ea"/>
              </a:rPr>
              <a:t>O’Reilly </a:t>
            </a:r>
            <a:r>
              <a:rPr lang="ko-KR" altLang="en-US" dirty="0">
                <a:latin typeface="+mn-ea"/>
                <a:ea typeface="+mn-ea"/>
              </a:rPr>
              <a:t>접속 방법 </a:t>
            </a:r>
            <a:r>
              <a:rPr lang="en-US" altLang="ko-KR" dirty="0">
                <a:latin typeface="+mn-ea"/>
                <a:ea typeface="+mn-ea"/>
              </a:rPr>
              <a:t>– </a:t>
            </a:r>
            <a:r>
              <a:rPr lang="ko-KR" altLang="en-US" dirty="0">
                <a:latin typeface="+mn-ea"/>
                <a:ea typeface="+mn-ea"/>
              </a:rPr>
              <a:t>계정 생성 후</a:t>
            </a:r>
            <a:r>
              <a:rPr lang="en-US" altLang="ko-KR" dirty="0">
                <a:latin typeface="+mn-ea"/>
                <a:ea typeface="+mn-ea"/>
              </a:rPr>
              <a:t/>
            </a:r>
            <a:br>
              <a:rPr lang="en-US" altLang="ko-KR" dirty="0">
                <a:latin typeface="+mn-ea"/>
                <a:ea typeface="+mn-ea"/>
              </a:rPr>
            </a:br>
            <a:r>
              <a:rPr lang="en-US" altLang="ko-KR" sz="2400" b="0" dirty="0">
                <a:solidFill>
                  <a:schemeClr val="tx1"/>
                </a:solidFill>
              </a:rPr>
              <a:t>O’Reilly </a:t>
            </a:r>
            <a:r>
              <a:rPr lang="ko-KR" altLang="en-US" sz="2400" b="0" dirty="0">
                <a:solidFill>
                  <a:schemeClr val="tx1"/>
                </a:solidFill>
              </a:rPr>
              <a:t>사이트</a:t>
            </a:r>
            <a:r>
              <a:rPr lang="en-US" altLang="ko-KR" sz="2400" b="0" dirty="0">
                <a:solidFill>
                  <a:schemeClr val="tx1"/>
                </a:solidFill>
              </a:rPr>
              <a:t>(</a:t>
            </a:r>
            <a:r>
              <a:rPr lang="en-US" altLang="ko-KR" sz="2400" b="0" dirty="0">
                <a:solidFill>
                  <a:schemeClr val="tx1"/>
                </a:solidFill>
                <a:hlinkClick r:id="rId4"/>
              </a:rPr>
              <a:t>https://www.oreilly.com</a:t>
            </a:r>
            <a:r>
              <a:rPr lang="en-US" altLang="ko-KR" sz="2400" b="0" dirty="0">
                <a:solidFill>
                  <a:schemeClr val="tx1"/>
                </a:solidFill>
              </a:rPr>
              <a:t>)</a:t>
            </a:r>
            <a:r>
              <a:rPr lang="ko-KR" altLang="en-US" sz="2400" b="0" dirty="0">
                <a:solidFill>
                  <a:schemeClr val="tx1"/>
                </a:solidFill>
              </a:rPr>
              <a:t>에서</a:t>
            </a:r>
            <a:r>
              <a:rPr lang="en-US" altLang="ko-KR" sz="2400" b="0" dirty="0">
                <a:solidFill>
                  <a:schemeClr val="tx1"/>
                </a:solidFill>
              </a:rPr>
              <a:t> </a:t>
            </a:r>
            <a:r>
              <a:rPr lang="en-US" altLang="ko-KR" sz="2400" dirty="0">
                <a:solidFill>
                  <a:schemeClr val="tx1"/>
                </a:solidFill>
              </a:rPr>
              <a:t>Sign-in</a:t>
            </a:r>
            <a:r>
              <a:rPr lang="ko-KR" altLang="en-US" sz="2400" b="0" dirty="0">
                <a:solidFill>
                  <a:schemeClr val="tx1"/>
                </a:solidFill>
              </a:rPr>
              <a:t>으로 간편하게 접속</a:t>
            </a:r>
            <a:endParaRPr lang="en-US" sz="2400" b="0" dirty="0">
              <a:solidFill>
                <a:schemeClr val="tx1"/>
              </a:solidFill>
              <a:latin typeface="+mn-ea"/>
              <a:ea typeface="+mn-ea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4481EC56-8B6E-432C-AF5B-67E9585C656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29104" y="1425403"/>
            <a:ext cx="10133793" cy="5147837"/>
          </a:xfrm>
          <a:prstGeom prst="rect">
            <a:avLst/>
          </a:prstGeom>
        </p:spPr>
      </p:pic>
      <p:sp>
        <p:nvSpPr>
          <p:cNvPr id="8" name="Rectangle 21">
            <a:extLst>
              <a:ext uri="{FF2B5EF4-FFF2-40B4-BE49-F238E27FC236}">
                <a16:creationId xmlns:a16="http://schemas.microsoft.com/office/drawing/2014/main" id="{53FDF461-4C82-450F-9682-129EEC3F602E}"/>
              </a:ext>
            </a:extLst>
          </p:cNvPr>
          <p:cNvSpPr/>
          <p:nvPr/>
        </p:nvSpPr>
        <p:spPr>
          <a:xfrm>
            <a:off x="9355567" y="1655387"/>
            <a:ext cx="733829" cy="40572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6038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902229-82B2-4173-816B-E26766B8FD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320" y="182880"/>
            <a:ext cx="11708674" cy="1118339"/>
          </a:xfrm>
        </p:spPr>
        <p:txBody>
          <a:bodyPr/>
          <a:lstStyle/>
          <a:p>
            <a:r>
              <a:rPr lang="en-US" dirty="0">
                <a:latin typeface="+mn-ea"/>
                <a:ea typeface="+mn-ea"/>
              </a:rPr>
              <a:t>O’Reilly </a:t>
            </a:r>
            <a:r>
              <a:rPr lang="ko-KR" altLang="en-US" dirty="0">
                <a:latin typeface="+mn-ea"/>
                <a:ea typeface="+mn-ea"/>
              </a:rPr>
              <a:t>접속 방법 </a:t>
            </a:r>
            <a:r>
              <a:rPr lang="en-US" altLang="ko-KR" dirty="0">
                <a:latin typeface="+mn-ea"/>
                <a:ea typeface="+mn-ea"/>
              </a:rPr>
              <a:t>– </a:t>
            </a:r>
            <a:r>
              <a:rPr lang="ko-KR" altLang="en-US" dirty="0">
                <a:latin typeface="+mn-ea"/>
                <a:ea typeface="+mn-ea"/>
              </a:rPr>
              <a:t>계정 생성 후</a:t>
            </a:r>
            <a:r>
              <a:rPr lang="en-US" altLang="ko-KR" dirty="0">
                <a:latin typeface="+mn-ea"/>
                <a:ea typeface="+mn-ea"/>
              </a:rPr>
              <a:t/>
            </a:r>
            <a:br>
              <a:rPr lang="en-US" altLang="ko-KR" dirty="0">
                <a:latin typeface="+mn-ea"/>
                <a:ea typeface="+mn-ea"/>
              </a:rPr>
            </a:br>
            <a:r>
              <a:rPr lang="ko-KR" altLang="en-US" sz="2400" b="0" dirty="0">
                <a:solidFill>
                  <a:schemeClr val="tx1"/>
                </a:solidFill>
                <a:latin typeface="+mn-ea"/>
                <a:ea typeface="+mn-ea"/>
              </a:rPr>
              <a:t>개인 계정으로 </a:t>
            </a:r>
            <a:r>
              <a:rPr lang="en-US" altLang="ko-KR" sz="2400" b="0" dirty="0">
                <a:solidFill>
                  <a:schemeClr val="tx1"/>
                </a:solidFill>
                <a:latin typeface="+mn-ea"/>
                <a:ea typeface="+mn-ea"/>
              </a:rPr>
              <a:t>O’Reilly</a:t>
            </a:r>
            <a:r>
              <a:rPr lang="ko-KR" altLang="en-US" sz="2400" b="0" dirty="0">
                <a:solidFill>
                  <a:schemeClr val="tx1"/>
                </a:solidFill>
                <a:latin typeface="+mn-ea"/>
                <a:ea typeface="+mn-ea"/>
              </a:rPr>
              <a:t>에 로그인</a:t>
            </a:r>
            <a:endParaRPr lang="en-US" sz="2400" b="0" dirty="0">
              <a:solidFill>
                <a:schemeClr val="tx1"/>
              </a:solidFill>
              <a:latin typeface="+mn-ea"/>
              <a:ea typeface="+mn-ea"/>
            </a:endParaRPr>
          </a:p>
        </p:txBody>
      </p:sp>
      <p:grpSp>
        <p:nvGrpSpPr>
          <p:cNvPr id="5" name="그룹 4">
            <a:extLst>
              <a:ext uri="{FF2B5EF4-FFF2-40B4-BE49-F238E27FC236}">
                <a16:creationId xmlns:a16="http://schemas.microsoft.com/office/drawing/2014/main" id="{A3E7F81B-8C95-4FDF-A597-2C2B549B9DB2}"/>
              </a:ext>
            </a:extLst>
          </p:cNvPr>
          <p:cNvGrpSpPr/>
          <p:nvPr/>
        </p:nvGrpSpPr>
        <p:grpSpPr>
          <a:xfrm>
            <a:off x="1695450" y="1301220"/>
            <a:ext cx="8801100" cy="5257800"/>
            <a:chOff x="1695450" y="1301220"/>
            <a:chExt cx="8801100" cy="525780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pic>
          <p:nvPicPr>
            <p:cNvPr id="3" name="그림 2">
              <a:extLst>
                <a:ext uri="{FF2B5EF4-FFF2-40B4-BE49-F238E27FC236}">
                  <a16:creationId xmlns:a16="http://schemas.microsoft.com/office/drawing/2014/main" id="{352D4F91-F970-4AB2-890A-2ADF0A33180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25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1695450" y="1301220"/>
              <a:ext cx="8801100" cy="5257800"/>
            </a:xfrm>
            <a:prstGeom prst="rect">
              <a:avLst/>
            </a:prstGeom>
          </p:spPr>
        </p:pic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680AF44C-C0F5-47AE-89AC-880F0A56FE2D}"/>
                </a:ext>
              </a:extLst>
            </p:cNvPr>
            <p:cNvSpPr/>
            <p:nvPr/>
          </p:nvSpPr>
          <p:spPr>
            <a:xfrm>
              <a:off x="1932592" y="2602628"/>
              <a:ext cx="1892300" cy="241300"/>
            </a:xfrm>
            <a:prstGeom prst="rect">
              <a:avLst/>
            </a:prstGeom>
            <a:solidFill>
              <a:srgbClr val="E8F0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F2383BEC-9F13-4250-8796-664D7BEA89CA}"/>
                </a:ext>
              </a:extLst>
            </p:cNvPr>
            <p:cNvSpPr/>
            <p:nvPr/>
          </p:nvSpPr>
          <p:spPr>
            <a:xfrm>
              <a:off x="1916828" y="3628949"/>
              <a:ext cx="1892300" cy="241300"/>
            </a:xfrm>
            <a:prstGeom prst="rect">
              <a:avLst/>
            </a:prstGeom>
            <a:solidFill>
              <a:srgbClr val="E8F0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6556381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902229-82B2-4173-816B-E26766B8FD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319" y="182881"/>
            <a:ext cx="11917673" cy="678485"/>
          </a:xfrm>
        </p:spPr>
        <p:txBody>
          <a:bodyPr/>
          <a:lstStyle/>
          <a:p>
            <a:r>
              <a:rPr lang="en-US" altLang="ko-KR" sz="3600" dirty="0">
                <a:latin typeface="+mn-ea"/>
                <a:ea typeface="+mn-ea"/>
              </a:rPr>
              <a:t>IT &amp; </a:t>
            </a:r>
            <a:r>
              <a:rPr lang="ko-KR" altLang="en-US" sz="3600" dirty="0">
                <a:latin typeface="+mn-ea"/>
                <a:ea typeface="+mn-ea"/>
              </a:rPr>
              <a:t>비지니스 분야 최신 자료 및 자기 주도형 학습 자료</a:t>
            </a:r>
            <a:endParaRPr lang="en-US" sz="3600" dirty="0">
              <a:latin typeface="+mn-ea"/>
              <a:ea typeface="+mn-ea"/>
            </a:endParaRPr>
          </a:p>
        </p:txBody>
      </p:sp>
      <p:sp>
        <p:nvSpPr>
          <p:cNvPr id="14" name="Shape 214">
            <a:extLst>
              <a:ext uri="{FF2B5EF4-FFF2-40B4-BE49-F238E27FC236}">
                <a16:creationId xmlns:a16="http://schemas.microsoft.com/office/drawing/2014/main" id="{6E06A87E-4B71-4174-A8F5-44A48B1A8B8F}"/>
              </a:ext>
            </a:extLst>
          </p:cNvPr>
          <p:cNvSpPr/>
          <p:nvPr/>
        </p:nvSpPr>
        <p:spPr>
          <a:xfrm>
            <a:off x="685372" y="1478469"/>
            <a:ext cx="2743200" cy="697625"/>
          </a:xfrm>
          <a:prstGeom prst="rect">
            <a:avLst/>
          </a:prstGeom>
          <a:noFill/>
          <a:ln>
            <a:noFill/>
          </a:ln>
        </p:spPr>
        <p:txBody>
          <a:bodyPr lIns="121900" tIns="60933" rIns="121900" bIns="60933" anchor="t" anchorCtr="0">
            <a:noAutofit/>
          </a:bodyPr>
          <a:lstStyle/>
          <a:p>
            <a:pPr algn="ctr">
              <a:lnSpc>
                <a:spcPct val="90000"/>
              </a:lnSpc>
              <a:buClr>
                <a:srgbClr val="000000"/>
              </a:buClr>
              <a:buSzPct val="25000"/>
            </a:pPr>
            <a:r>
              <a:rPr lang="en-US" sz="2133" b="1" dirty="0">
                <a:solidFill>
                  <a:srgbClr val="A3211B"/>
                </a:solidFill>
                <a:latin typeface="+mn-ea"/>
                <a:cs typeface="Calibri"/>
                <a:sym typeface="Calibri"/>
              </a:rPr>
              <a:t>200</a:t>
            </a:r>
            <a:r>
              <a:rPr lang="ko-KR" altLang="en-US" sz="2133" b="1" dirty="0">
                <a:solidFill>
                  <a:srgbClr val="A3211B"/>
                </a:solidFill>
                <a:latin typeface="+mn-ea"/>
                <a:cs typeface="Calibri"/>
                <a:sym typeface="Calibri"/>
              </a:rPr>
              <a:t>여개의 주요 출판사</a:t>
            </a:r>
            <a:endParaRPr lang="en-US" sz="2133" b="1" dirty="0">
              <a:solidFill>
                <a:srgbClr val="A3211B"/>
              </a:solidFill>
              <a:latin typeface="+mn-ea"/>
              <a:cs typeface="Calibri"/>
              <a:sym typeface="Arial"/>
            </a:endParaRPr>
          </a:p>
        </p:txBody>
      </p:sp>
      <p:cxnSp>
        <p:nvCxnSpPr>
          <p:cNvPr id="16" name="Shape 217">
            <a:extLst>
              <a:ext uri="{FF2B5EF4-FFF2-40B4-BE49-F238E27FC236}">
                <a16:creationId xmlns:a16="http://schemas.microsoft.com/office/drawing/2014/main" id="{3A2405D9-344B-463D-9A1A-73F66FF9A082}"/>
              </a:ext>
            </a:extLst>
          </p:cNvPr>
          <p:cNvCxnSpPr/>
          <p:nvPr/>
        </p:nvCxnSpPr>
        <p:spPr>
          <a:xfrm>
            <a:off x="3556000" y="1397001"/>
            <a:ext cx="0" cy="4660451"/>
          </a:xfrm>
          <a:prstGeom prst="straightConnector1">
            <a:avLst/>
          </a:prstGeom>
          <a:noFill/>
          <a:ln w="6350" cap="flat" cmpd="sng">
            <a:solidFill>
              <a:srgbClr val="7F7F7F"/>
            </a:solidFill>
            <a:prstDash val="solid"/>
            <a:round/>
            <a:headEnd type="none" w="med" len="med"/>
            <a:tailEnd type="none" w="med" len="med"/>
          </a:ln>
          <a:effectLst>
            <a:outerShdw blurRad="39999" dist="20000" dir="5400000" rotWithShape="0">
              <a:srgbClr val="000000">
                <a:alpha val="37647"/>
              </a:srgbClr>
            </a:outerShdw>
          </a:effectLst>
        </p:spPr>
      </p:cxnSp>
      <p:grpSp>
        <p:nvGrpSpPr>
          <p:cNvPr id="17" name="Shape 218">
            <a:extLst>
              <a:ext uri="{FF2B5EF4-FFF2-40B4-BE49-F238E27FC236}">
                <a16:creationId xmlns:a16="http://schemas.microsoft.com/office/drawing/2014/main" id="{6EB2600B-C0EB-4DFA-8FDF-8A775B766527}"/>
              </a:ext>
            </a:extLst>
          </p:cNvPr>
          <p:cNvGrpSpPr/>
          <p:nvPr/>
        </p:nvGrpSpPr>
        <p:grpSpPr>
          <a:xfrm>
            <a:off x="905039" y="2209801"/>
            <a:ext cx="2599933" cy="3817459"/>
            <a:chOff x="365891" y="1137983"/>
            <a:chExt cx="1949949" cy="2863094"/>
          </a:xfrm>
        </p:grpSpPr>
        <p:pic>
          <p:nvPicPr>
            <p:cNvPr id="18" name="Shape 219" descr="Wiley_Wordmark_white.tif">
              <a:extLst>
                <a:ext uri="{FF2B5EF4-FFF2-40B4-BE49-F238E27FC236}">
                  <a16:creationId xmlns:a16="http://schemas.microsoft.com/office/drawing/2014/main" id="{292D14B4-99F7-4794-84D2-949116A2407E}"/>
                </a:ext>
              </a:extLst>
            </p:cNvPr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365891" y="1517478"/>
              <a:ext cx="781486" cy="24300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9" name="Shape 220" descr="Pearson_logo.png">
              <a:extLst>
                <a:ext uri="{FF2B5EF4-FFF2-40B4-BE49-F238E27FC236}">
                  <a16:creationId xmlns:a16="http://schemas.microsoft.com/office/drawing/2014/main" id="{0CB7F567-BC14-4EFC-888A-09B1A47D116D}"/>
                </a:ext>
              </a:extLst>
            </p:cNvPr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1291082" y="1137983"/>
              <a:ext cx="1024758" cy="75898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0" name="Shape 221" descr="wdp-logo.png">
              <a:extLst>
                <a:ext uri="{FF2B5EF4-FFF2-40B4-BE49-F238E27FC236}">
                  <a16:creationId xmlns:a16="http://schemas.microsoft.com/office/drawing/2014/main" id="{B49CC4CF-3DA7-454B-A10F-B6C379997111}"/>
                </a:ext>
              </a:extLst>
            </p:cNvPr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810741" y="1896972"/>
              <a:ext cx="834469" cy="75600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1" name="Shape 222" descr="packtlogo-large.jpg">
              <a:extLst>
                <a:ext uri="{FF2B5EF4-FFF2-40B4-BE49-F238E27FC236}">
                  <a16:creationId xmlns:a16="http://schemas.microsoft.com/office/drawing/2014/main" id="{4CDB2014-E329-464E-9D9E-25A372605BD3}"/>
                </a:ext>
              </a:extLst>
            </p:cNvPr>
            <p:cNvPicPr preferRelativeResize="0"/>
            <p:nvPr/>
          </p:nvPicPr>
          <p:blipFill rotWithShape="1">
            <a:blip r:embed="rId7">
              <a:alphaModFix/>
            </a:blip>
            <a:srcRect/>
            <a:stretch/>
          </p:blipFill>
          <p:spPr>
            <a:xfrm>
              <a:off x="1270371" y="2837730"/>
              <a:ext cx="910523" cy="48008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2" name="Shape 223">
              <a:extLst>
                <a:ext uri="{FF2B5EF4-FFF2-40B4-BE49-F238E27FC236}">
                  <a16:creationId xmlns:a16="http://schemas.microsoft.com/office/drawing/2014/main" id="{AB48893D-7E94-4061-AADD-448B9AB63981}"/>
                </a:ext>
              </a:extLst>
            </p:cNvPr>
            <p:cNvPicPr preferRelativeResize="0"/>
            <p:nvPr/>
          </p:nvPicPr>
          <p:blipFill rotWithShape="1">
            <a:blip r:embed="rId8" cstate="print">
              <a:alphaModFix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32026" y="3546411"/>
              <a:ext cx="1646847" cy="45466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3" name="Shape 224" descr="New_WROX_Logo_color.gif">
              <a:extLst>
                <a:ext uri="{FF2B5EF4-FFF2-40B4-BE49-F238E27FC236}">
                  <a16:creationId xmlns:a16="http://schemas.microsoft.com/office/drawing/2014/main" id="{316C0CDE-C263-47C0-8F8D-1EB494B272D0}"/>
                </a:ext>
              </a:extLst>
            </p:cNvPr>
            <p:cNvPicPr preferRelativeResize="0"/>
            <p:nvPr/>
          </p:nvPicPr>
          <p:blipFill rotWithShape="1">
            <a:blip r:embed="rId9">
              <a:alphaModFix/>
            </a:blip>
            <a:srcRect/>
            <a:stretch/>
          </p:blipFill>
          <p:spPr>
            <a:xfrm>
              <a:off x="475591" y="2624239"/>
              <a:ext cx="581416" cy="581416"/>
            </a:xfrm>
            <a:prstGeom prst="rect">
              <a:avLst/>
            </a:prstGeom>
            <a:noFill/>
            <a:ln>
              <a:noFill/>
            </a:ln>
          </p:spPr>
        </p:pic>
      </p:grpSp>
      <p:cxnSp>
        <p:nvCxnSpPr>
          <p:cNvPr id="24" name="Shape 230">
            <a:extLst>
              <a:ext uri="{FF2B5EF4-FFF2-40B4-BE49-F238E27FC236}">
                <a16:creationId xmlns:a16="http://schemas.microsoft.com/office/drawing/2014/main" id="{2AA41C31-43AF-41B1-8044-748F10A5B234}"/>
              </a:ext>
            </a:extLst>
          </p:cNvPr>
          <p:cNvCxnSpPr/>
          <p:nvPr/>
        </p:nvCxnSpPr>
        <p:spPr>
          <a:xfrm>
            <a:off x="7546845" y="1397004"/>
            <a:ext cx="0" cy="4660449"/>
          </a:xfrm>
          <a:prstGeom prst="straightConnector1">
            <a:avLst/>
          </a:prstGeom>
          <a:noFill/>
          <a:ln w="6350" cap="flat" cmpd="sng">
            <a:solidFill>
              <a:srgbClr val="7F7F7F"/>
            </a:solidFill>
            <a:prstDash val="solid"/>
            <a:round/>
            <a:headEnd type="none" w="med" len="med"/>
            <a:tailEnd type="none" w="med" len="med"/>
          </a:ln>
          <a:effectLst>
            <a:outerShdw blurRad="39999" dist="20000" dir="5400000" rotWithShape="0">
              <a:srgbClr val="000000">
                <a:alpha val="37647"/>
              </a:srgbClr>
            </a:outerShdw>
          </a:effectLst>
        </p:spPr>
      </p:cxnSp>
      <p:pic>
        <p:nvPicPr>
          <p:cNvPr id="27" name="Picture 26" descr="Screen Shot 2017-08-11 at 12.37.29 PM.png">
            <a:extLst>
              <a:ext uri="{FF2B5EF4-FFF2-40B4-BE49-F238E27FC236}">
                <a16:creationId xmlns:a16="http://schemas.microsoft.com/office/drawing/2014/main" id="{B161D0F9-301D-4C65-B6B5-BAECABF6BE48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899916" y="1406268"/>
            <a:ext cx="1788909" cy="114972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0" name="Picture 29" descr="Screen Shot 2017-08-11 at 12.38.14 PM.png">
            <a:extLst>
              <a:ext uri="{FF2B5EF4-FFF2-40B4-BE49-F238E27FC236}">
                <a16:creationId xmlns:a16="http://schemas.microsoft.com/office/drawing/2014/main" id="{F0666C45-EDF0-414C-9CFC-8B041ECB4822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757262" y="1401066"/>
            <a:ext cx="1749366" cy="114276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3DEF8698-0C84-40D2-A587-C4B935855477}"/>
              </a:ext>
            </a:extLst>
          </p:cNvPr>
          <p:cNvSpPr/>
          <p:nvPr/>
        </p:nvSpPr>
        <p:spPr>
          <a:xfrm>
            <a:off x="8290534" y="3098661"/>
            <a:ext cx="334900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dirty="0">
                <a:latin typeface="+mn-ea"/>
              </a:rPr>
              <a:t>수천 시간 분량의 </a:t>
            </a:r>
            <a:r>
              <a:rPr lang="en-US" altLang="ko-KR" dirty="0">
                <a:latin typeface="+mn-ea"/>
              </a:rPr>
              <a:t>O'Reilly </a:t>
            </a:r>
            <a:r>
              <a:rPr lang="ko-KR" altLang="en-US" dirty="0">
                <a:latin typeface="+mn-ea"/>
              </a:rPr>
              <a:t>글로벌 컨퍼런스 비디오 독점 제공</a:t>
            </a:r>
            <a:endParaRPr lang="en-US" dirty="0">
              <a:latin typeface="+mn-ea"/>
            </a:endParaRPr>
          </a:p>
        </p:txBody>
      </p:sp>
      <p:sp>
        <p:nvSpPr>
          <p:cNvPr id="31" name="Shape 231">
            <a:extLst>
              <a:ext uri="{FF2B5EF4-FFF2-40B4-BE49-F238E27FC236}">
                <a16:creationId xmlns:a16="http://schemas.microsoft.com/office/drawing/2014/main" id="{DBFC1058-1091-4CCA-A15B-F42D9A106BE0}"/>
              </a:ext>
            </a:extLst>
          </p:cNvPr>
          <p:cNvSpPr/>
          <p:nvPr/>
        </p:nvSpPr>
        <p:spPr>
          <a:xfrm>
            <a:off x="8605893" y="2732900"/>
            <a:ext cx="2718285" cy="377928"/>
          </a:xfrm>
          <a:prstGeom prst="rect">
            <a:avLst/>
          </a:prstGeom>
          <a:noFill/>
          <a:ln>
            <a:noFill/>
          </a:ln>
        </p:spPr>
        <p:txBody>
          <a:bodyPr lIns="121900" tIns="60933" rIns="121900" bIns="60933" anchor="t" anchorCtr="0">
            <a:noAutofit/>
          </a:bodyPr>
          <a:lstStyle/>
          <a:p>
            <a:pPr algn="ctr">
              <a:lnSpc>
                <a:spcPct val="90000"/>
              </a:lnSpc>
              <a:buClr>
                <a:srgbClr val="A3211B"/>
              </a:buClr>
              <a:buSzPct val="25000"/>
            </a:pPr>
            <a:r>
              <a:rPr lang="en-US" sz="2133" b="1" dirty="0">
                <a:solidFill>
                  <a:srgbClr val="A3211B"/>
                </a:solidFill>
                <a:latin typeface="+mn-ea"/>
                <a:cs typeface="Calibri"/>
                <a:sym typeface="Calibri"/>
              </a:rPr>
              <a:t>Exclusive Content</a:t>
            </a:r>
            <a:endParaRPr lang="en-US" sz="2133" b="1" dirty="0">
              <a:solidFill>
                <a:srgbClr val="A3211B"/>
              </a:solidFill>
              <a:latin typeface="+mn-ea"/>
              <a:cs typeface="Calibri"/>
              <a:sym typeface="Arial"/>
            </a:endParaRPr>
          </a:p>
          <a:p>
            <a:pPr algn="ctr">
              <a:lnSpc>
                <a:spcPct val="90000"/>
              </a:lnSpc>
              <a:buClr>
                <a:srgbClr val="A3211B"/>
              </a:buClr>
              <a:buSzPct val="25000"/>
            </a:pPr>
            <a:endParaRPr lang="en-US" sz="2133" b="1" dirty="0">
              <a:solidFill>
                <a:srgbClr val="A3211B"/>
              </a:solidFill>
              <a:latin typeface="+mn-ea"/>
              <a:cs typeface="Calibri"/>
              <a:sym typeface="Calibri"/>
            </a:endParaRPr>
          </a:p>
        </p:txBody>
      </p:sp>
      <p:sp>
        <p:nvSpPr>
          <p:cNvPr id="33" name="Shape 231">
            <a:extLst>
              <a:ext uri="{FF2B5EF4-FFF2-40B4-BE49-F238E27FC236}">
                <a16:creationId xmlns:a16="http://schemas.microsoft.com/office/drawing/2014/main" id="{E85D564D-C7BB-4589-829A-61AC989304CC}"/>
              </a:ext>
            </a:extLst>
          </p:cNvPr>
          <p:cNvSpPr/>
          <p:nvPr/>
        </p:nvSpPr>
        <p:spPr>
          <a:xfrm>
            <a:off x="8605893" y="4192084"/>
            <a:ext cx="2718285" cy="466419"/>
          </a:xfrm>
          <a:prstGeom prst="rect">
            <a:avLst/>
          </a:prstGeom>
          <a:noFill/>
          <a:ln>
            <a:noFill/>
          </a:ln>
        </p:spPr>
        <p:txBody>
          <a:bodyPr lIns="121900" tIns="60933" rIns="121900" bIns="60933" anchor="t" anchorCtr="0">
            <a:noAutofit/>
          </a:bodyPr>
          <a:lstStyle/>
          <a:p>
            <a:pPr algn="ctr">
              <a:lnSpc>
                <a:spcPct val="90000"/>
              </a:lnSpc>
              <a:buClr>
                <a:srgbClr val="A3211B"/>
              </a:buClr>
              <a:buSzPct val="25000"/>
            </a:pPr>
            <a:r>
              <a:rPr lang="en-US" sz="2133" b="1" dirty="0">
                <a:solidFill>
                  <a:srgbClr val="A3211B"/>
                </a:solidFill>
                <a:latin typeface="+mn-ea"/>
                <a:cs typeface="Calibri"/>
                <a:sym typeface="Calibri"/>
              </a:rPr>
              <a:t>Curated Content</a:t>
            </a:r>
            <a:endParaRPr lang="en-US" sz="2133" b="1" dirty="0">
              <a:solidFill>
                <a:srgbClr val="A3211B"/>
              </a:solidFill>
              <a:latin typeface="+mn-ea"/>
              <a:cs typeface="Calibri"/>
              <a:sym typeface="Arial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D7C4831-4D95-49CB-A38A-46BB509F9D58}"/>
              </a:ext>
            </a:extLst>
          </p:cNvPr>
          <p:cNvSpPr/>
          <p:nvPr/>
        </p:nvSpPr>
        <p:spPr>
          <a:xfrm>
            <a:off x="7953357" y="4549932"/>
            <a:ext cx="402335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latin typeface="+mn-ea"/>
              </a:rPr>
              <a:t>O’Reilly</a:t>
            </a:r>
            <a:r>
              <a:rPr lang="ko-KR" altLang="en-US" dirty="0">
                <a:latin typeface="+mn-ea"/>
              </a:rPr>
              <a:t>의 에디터팀과 업계 리더들이 직접 엄선한 </a:t>
            </a:r>
            <a:r>
              <a:rPr lang="en-US" altLang="ko-KR" dirty="0">
                <a:latin typeface="+mn-ea"/>
              </a:rPr>
              <a:t>Resource Centers,</a:t>
            </a:r>
            <a:r>
              <a:rPr lang="ko-KR" altLang="en-US" dirty="0">
                <a:latin typeface="+mn-ea"/>
              </a:rPr>
              <a:t> </a:t>
            </a:r>
            <a:r>
              <a:rPr lang="en-US" altLang="ko-KR" dirty="0">
                <a:latin typeface="+mn-ea"/>
              </a:rPr>
              <a:t>Expert Playlists </a:t>
            </a:r>
            <a:r>
              <a:rPr lang="ko-KR" altLang="en-US" dirty="0">
                <a:latin typeface="+mn-ea"/>
              </a:rPr>
              <a:t>등</a:t>
            </a:r>
            <a:endParaRPr lang="en-US" dirty="0">
              <a:latin typeface="+mn-ea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43D95895-E7EC-40E6-9999-B55DB488421C}"/>
              </a:ext>
            </a:extLst>
          </p:cNvPr>
          <p:cNvSpPr/>
          <p:nvPr/>
        </p:nvSpPr>
        <p:spPr>
          <a:xfrm>
            <a:off x="3939393" y="4021991"/>
            <a:ext cx="3177833" cy="22806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buClr>
                <a:srgbClr val="A3211B"/>
              </a:buClr>
              <a:buSzPct val="25000"/>
            </a:pPr>
            <a:r>
              <a:rPr lang="en-US" b="1" dirty="0">
                <a:solidFill>
                  <a:srgbClr val="A3211B"/>
                </a:solidFill>
                <a:latin typeface="+mn-ea"/>
                <a:cs typeface="Calibri"/>
                <a:sym typeface="Calibri"/>
              </a:rPr>
              <a:t>BUSINESS</a:t>
            </a:r>
            <a:endParaRPr lang="en-US" b="1" dirty="0">
              <a:solidFill>
                <a:srgbClr val="A3211B"/>
              </a:solidFill>
              <a:latin typeface="+mn-ea"/>
              <a:cs typeface="Calibri"/>
              <a:sym typeface="Arial"/>
            </a:endParaRPr>
          </a:p>
          <a:p>
            <a:r>
              <a:rPr lang="en-US" dirty="0">
                <a:latin typeface="+mn-ea"/>
              </a:rPr>
              <a:t>Career development</a:t>
            </a:r>
          </a:p>
          <a:p>
            <a:r>
              <a:rPr lang="en-US" dirty="0">
                <a:latin typeface="+mn-ea"/>
              </a:rPr>
              <a:t>E-commerce</a:t>
            </a:r>
          </a:p>
          <a:p>
            <a:r>
              <a:rPr lang="en-US" dirty="0">
                <a:latin typeface="+mn-ea"/>
              </a:rPr>
              <a:t>Finance &amp; accounting</a:t>
            </a:r>
          </a:p>
          <a:p>
            <a:r>
              <a:rPr lang="en-US" dirty="0">
                <a:latin typeface="+mn-ea"/>
              </a:rPr>
              <a:t>Human resources</a:t>
            </a:r>
          </a:p>
          <a:p>
            <a:r>
              <a:rPr lang="en-US" dirty="0">
                <a:latin typeface="+mn-ea"/>
              </a:rPr>
              <a:t>Project &amp; Product Management</a:t>
            </a:r>
            <a:br>
              <a:rPr lang="en-US" dirty="0">
                <a:latin typeface="+mn-ea"/>
              </a:rPr>
            </a:br>
            <a:r>
              <a:rPr lang="en-US" dirty="0">
                <a:latin typeface="+mn-ea"/>
              </a:rPr>
              <a:t>Sales &amp; Marketing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26A6E398-4C8B-4CE1-A110-73C0E0915AF2}"/>
              </a:ext>
            </a:extLst>
          </p:cNvPr>
          <p:cNvSpPr/>
          <p:nvPr/>
        </p:nvSpPr>
        <p:spPr>
          <a:xfrm>
            <a:off x="3939393" y="1905955"/>
            <a:ext cx="274342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buClr>
                <a:srgbClr val="A3211B"/>
              </a:buClr>
              <a:buSzPct val="25000"/>
            </a:pPr>
            <a:r>
              <a:rPr lang="en-US" b="1" dirty="0">
                <a:solidFill>
                  <a:srgbClr val="A3211B"/>
                </a:solidFill>
                <a:latin typeface="+mn-ea"/>
                <a:cs typeface="Calibri"/>
                <a:sym typeface="Calibri"/>
              </a:rPr>
              <a:t>IT</a:t>
            </a:r>
            <a:endParaRPr lang="en-US" b="1" dirty="0">
              <a:solidFill>
                <a:srgbClr val="A3211B"/>
              </a:solidFill>
              <a:latin typeface="+mn-ea"/>
              <a:cs typeface="Calibri"/>
              <a:sym typeface="Arial"/>
            </a:endParaRPr>
          </a:p>
          <a:p>
            <a:r>
              <a:rPr lang="en-US" dirty="0">
                <a:latin typeface="+mn-ea"/>
              </a:rPr>
              <a:t>Design</a:t>
            </a:r>
          </a:p>
          <a:p>
            <a:r>
              <a:rPr lang="en-US" dirty="0">
                <a:latin typeface="+mn-ea"/>
              </a:rPr>
              <a:t>Hardware</a:t>
            </a:r>
          </a:p>
          <a:p>
            <a:r>
              <a:rPr lang="en-US" dirty="0">
                <a:latin typeface="+mn-ea"/>
              </a:rPr>
              <a:t>Security</a:t>
            </a:r>
          </a:p>
          <a:p>
            <a:r>
              <a:rPr lang="en-US" dirty="0">
                <a:latin typeface="+mn-ea"/>
              </a:rPr>
              <a:t>Software development</a:t>
            </a:r>
          </a:p>
          <a:p>
            <a:r>
              <a:rPr lang="en-US" dirty="0">
                <a:latin typeface="+mn-ea"/>
              </a:rPr>
              <a:t>System Administration</a:t>
            </a:r>
          </a:p>
          <a:p>
            <a:r>
              <a:rPr lang="en-US" dirty="0">
                <a:latin typeface="+mn-ea"/>
              </a:rPr>
              <a:t>Web &amp; Mobile</a:t>
            </a:r>
          </a:p>
        </p:txBody>
      </p:sp>
      <p:sp>
        <p:nvSpPr>
          <p:cNvPr id="39" name="Shape 231">
            <a:extLst>
              <a:ext uri="{FF2B5EF4-FFF2-40B4-BE49-F238E27FC236}">
                <a16:creationId xmlns:a16="http://schemas.microsoft.com/office/drawing/2014/main" id="{1742849F-C8CF-4BF6-B5E9-29E779F0238E}"/>
              </a:ext>
            </a:extLst>
          </p:cNvPr>
          <p:cNvSpPr/>
          <p:nvPr/>
        </p:nvSpPr>
        <p:spPr>
          <a:xfrm>
            <a:off x="3849834" y="1452738"/>
            <a:ext cx="3172961" cy="680721"/>
          </a:xfrm>
          <a:prstGeom prst="rect">
            <a:avLst/>
          </a:prstGeom>
          <a:noFill/>
          <a:ln>
            <a:noFill/>
          </a:ln>
        </p:spPr>
        <p:txBody>
          <a:bodyPr lIns="121900" tIns="60933" rIns="121900" bIns="60933" anchor="t" anchorCtr="0">
            <a:noAutofit/>
          </a:bodyPr>
          <a:lstStyle/>
          <a:p>
            <a:pPr algn="ctr">
              <a:lnSpc>
                <a:spcPct val="90000"/>
              </a:lnSpc>
              <a:buClr>
                <a:srgbClr val="A3211B"/>
              </a:buClr>
              <a:buSzPct val="25000"/>
            </a:pPr>
            <a:r>
              <a:rPr lang="ko-KR" altLang="en-US" sz="2133" b="1" dirty="0">
                <a:solidFill>
                  <a:srgbClr val="A3211B"/>
                </a:solidFill>
                <a:latin typeface="+mn-ea"/>
                <a:cs typeface="Calibri"/>
                <a:sym typeface="Arial"/>
              </a:rPr>
              <a:t>주제 분야</a:t>
            </a:r>
            <a:endParaRPr lang="en-US" sz="2133" b="1" dirty="0">
              <a:solidFill>
                <a:srgbClr val="A3211B"/>
              </a:solidFill>
              <a:latin typeface="+mn-ea"/>
              <a:cs typeface="Calibri"/>
              <a:sym typeface="Arial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816429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5D51DB-944A-4B97-9B97-B209F2ECAB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>
                <a:latin typeface="+mn-ea"/>
                <a:ea typeface="+mn-ea"/>
              </a:rPr>
              <a:t>자기 주도형 학습 플랫폼</a:t>
            </a:r>
            <a:endParaRPr lang="en-US" dirty="0">
              <a:latin typeface="+mn-ea"/>
              <a:ea typeface="+mn-ea"/>
            </a:endParaRPr>
          </a:p>
        </p:txBody>
      </p:sp>
      <p:sp>
        <p:nvSpPr>
          <p:cNvPr id="5" name="Google Shape;360;p59">
            <a:extLst>
              <a:ext uri="{FF2B5EF4-FFF2-40B4-BE49-F238E27FC236}">
                <a16:creationId xmlns:a16="http://schemas.microsoft.com/office/drawing/2014/main" id="{09038271-719C-405E-BF0C-9AF86D8DDAC0}"/>
              </a:ext>
            </a:extLst>
          </p:cNvPr>
          <p:cNvSpPr txBox="1"/>
          <p:nvPr/>
        </p:nvSpPr>
        <p:spPr>
          <a:xfrm>
            <a:off x="5393430" y="1266408"/>
            <a:ext cx="6296574" cy="47836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529162" indent="-342900">
              <a:buClr>
                <a:srgbClr val="D3002D"/>
              </a:buClr>
              <a:buSzPts val="1400"/>
              <a:buFont typeface="Wingdings" panose="05000000000000000000" pitchFamily="2" charset="2"/>
              <a:buChar char="§"/>
            </a:pPr>
            <a:r>
              <a:rPr lang="en-US" altLang="ko-KR" sz="2000" b="1" dirty="0">
                <a:latin typeface="+mn-ea"/>
              </a:rPr>
              <a:t>Learning Path</a:t>
            </a:r>
            <a:r>
              <a:rPr lang="ko-KR" altLang="en-US" sz="2000" b="1" dirty="0">
                <a:latin typeface="+mn-ea"/>
              </a:rPr>
              <a:t>와 </a:t>
            </a:r>
            <a:r>
              <a:rPr lang="en-US" altLang="ko-KR" sz="2000" b="1" dirty="0">
                <a:latin typeface="+mn-ea"/>
              </a:rPr>
              <a:t>Resource Centers:</a:t>
            </a:r>
            <a:r>
              <a:rPr lang="en-US" altLang="ko-KR" sz="2000" dirty="0">
                <a:latin typeface="+mn-ea"/>
              </a:rPr>
              <a:t> </a:t>
            </a:r>
            <a:r>
              <a:rPr lang="ko-KR" altLang="en-US" sz="2000" dirty="0">
                <a:latin typeface="+mn-ea"/>
              </a:rPr>
              <a:t>자기 주도형</a:t>
            </a:r>
            <a:r>
              <a:rPr lang="en-US" altLang="ko-KR" sz="2000" dirty="0">
                <a:latin typeface="+mn-ea"/>
              </a:rPr>
              <a:t>(Self-paced) </a:t>
            </a:r>
            <a:r>
              <a:rPr lang="ko-KR" altLang="en-US" sz="2000" dirty="0">
                <a:latin typeface="+mn-ea"/>
              </a:rPr>
              <a:t>학습 모듈을 통해 지식과 숙련도를 쌓고</a:t>
            </a:r>
            <a:r>
              <a:rPr lang="en-US" altLang="ko-KR" sz="2000" dirty="0">
                <a:latin typeface="+mn-ea"/>
              </a:rPr>
              <a:t>, </a:t>
            </a:r>
            <a:r>
              <a:rPr lang="ko-KR" altLang="en-US" sz="2000" dirty="0">
                <a:latin typeface="+mn-ea"/>
              </a:rPr>
              <a:t>새로운 기술과 자신만의 방식을 개발</a:t>
            </a:r>
          </a:p>
          <a:p>
            <a:pPr marL="529162" indent="-342900">
              <a:buClr>
                <a:srgbClr val="D3002D"/>
              </a:buClr>
              <a:buSzPts val="1400"/>
              <a:buFont typeface="Wingdings" panose="05000000000000000000" pitchFamily="2" charset="2"/>
              <a:buChar char="§"/>
            </a:pPr>
            <a:endParaRPr lang="en-US" altLang="ko-KR" sz="2000" b="1" dirty="0">
              <a:latin typeface="+mn-ea"/>
            </a:endParaRPr>
          </a:p>
          <a:p>
            <a:pPr marL="529162" indent="-342900">
              <a:buClr>
                <a:srgbClr val="D3002D"/>
              </a:buClr>
              <a:buSzPts val="1400"/>
              <a:buFont typeface="Wingdings" panose="05000000000000000000" pitchFamily="2" charset="2"/>
              <a:buChar char="§"/>
            </a:pPr>
            <a:r>
              <a:rPr lang="ko-KR" altLang="en-US" sz="2000" b="1" dirty="0">
                <a:latin typeface="+mn-ea"/>
              </a:rPr>
              <a:t>전자책과 비디오</a:t>
            </a:r>
            <a:r>
              <a:rPr lang="en-US" sz="2000" b="1" dirty="0">
                <a:latin typeface="+mn-ea"/>
              </a:rPr>
              <a:t>: </a:t>
            </a:r>
            <a:r>
              <a:rPr lang="ko-KR" altLang="en-US" sz="2000" dirty="0">
                <a:solidFill>
                  <a:srgbClr val="595959"/>
                </a:solidFill>
                <a:latin typeface="+mn-ea"/>
              </a:rPr>
              <a:t>다양한 유형의 전문 콘텐츠</a:t>
            </a:r>
            <a:endParaRPr lang="en-US" altLang="ko-KR" sz="2000" dirty="0">
              <a:solidFill>
                <a:srgbClr val="595959"/>
              </a:solidFill>
              <a:latin typeface="+mn-ea"/>
            </a:endParaRPr>
          </a:p>
          <a:p>
            <a:pPr marL="529162" indent="-342900">
              <a:buClr>
                <a:srgbClr val="D3002D"/>
              </a:buClr>
              <a:buSzPts val="1400"/>
              <a:buFont typeface="Wingdings" panose="05000000000000000000" pitchFamily="2" charset="2"/>
              <a:buChar char="§"/>
            </a:pPr>
            <a:endParaRPr lang="en-US" altLang="ko-KR" sz="2000" b="1" dirty="0">
              <a:solidFill>
                <a:srgbClr val="595959"/>
              </a:solidFill>
              <a:latin typeface="+mn-ea"/>
            </a:endParaRPr>
          </a:p>
          <a:p>
            <a:pPr marL="529162" indent="-342900">
              <a:buClr>
                <a:srgbClr val="D3002D"/>
              </a:buClr>
              <a:buSzPts val="1400"/>
              <a:buFont typeface="Wingdings" panose="05000000000000000000" pitchFamily="2" charset="2"/>
              <a:buChar char="§"/>
            </a:pPr>
            <a:r>
              <a:rPr lang="ko-KR" altLang="en-US" sz="2000" b="1" dirty="0">
                <a:latin typeface="+mn-ea"/>
              </a:rPr>
              <a:t>실무자 주도</a:t>
            </a:r>
            <a:r>
              <a:rPr lang="en-US" altLang="ko-KR" sz="2000" b="1" dirty="0">
                <a:latin typeface="+mn-ea"/>
              </a:rPr>
              <a:t>(</a:t>
            </a:r>
            <a:r>
              <a:rPr lang="en-US" sz="2000" b="1" dirty="0">
                <a:latin typeface="+mn-ea"/>
              </a:rPr>
              <a:t>Practitioner-led):</a:t>
            </a:r>
            <a:r>
              <a:rPr lang="en-US" sz="2000" b="1" dirty="0">
                <a:solidFill>
                  <a:srgbClr val="595959"/>
                </a:solidFill>
                <a:latin typeface="+mn-ea"/>
              </a:rPr>
              <a:t> </a:t>
            </a:r>
            <a:r>
              <a:rPr lang="ko-KR" altLang="en-US" sz="2000" dirty="0">
                <a:solidFill>
                  <a:srgbClr val="595959"/>
                </a:solidFill>
                <a:latin typeface="+mn-ea"/>
              </a:rPr>
              <a:t>업계 최전선에서 실무를 하고 있는 전문가들의 이야기</a:t>
            </a:r>
            <a:endParaRPr lang="en-US" altLang="ko-KR" sz="2000" dirty="0">
              <a:solidFill>
                <a:srgbClr val="595959"/>
              </a:solidFill>
              <a:latin typeface="+mn-ea"/>
            </a:endParaRPr>
          </a:p>
          <a:p>
            <a:pPr marL="529162" indent="-342900">
              <a:buClr>
                <a:srgbClr val="D3002D"/>
              </a:buClr>
              <a:buSzPts val="1400"/>
              <a:buFont typeface="Wingdings" panose="05000000000000000000" pitchFamily="2" charset="2"/>
              <a:buChar char="§"/>
            </a:pPr>
            <a:endParaRPr lang="en-US" sz="2000" b="1" dirty="0">
              <a:solidFill>
                <a:srgbClr val="595959"/>
              </a:solidFill>
              <a:latin typeface="+mn-ea"/>
            </a:endParaRPr>
          </a:p>
          <a:p>
            <a:pPr marL="529162" indent="-342900">
              <a:buClr>
                <a:srgbClr val="D3002D"/>
              </a:buClr>
              <a:buSzPts val="1400"/>
              <a:buFont typeface="Wingdings" panose="05000000000000000000" pitchFamily="2" charset="2"/>
              <a:buChar char="§"/>
            </a:pPr>
            <a:r>
              <a:rPr lang="en-US" sz="2000" b="1" dirty="0">
                <a:latin typeface="+mn-ea"/>
              </a:rPr>
              <a:t>O’Reilly</a:t>
            </a:r>
            <a:r>
              <a:rPr lang="ko-KR" altLang="en-US" sz="2000" b="1" dirty="0">
                <a:latin typeface="+mn-ea"/>
              </a:rPr>
              <a:t>팀에서 엄선한 콘텐츠</a:t>
            </a:r>
            <a:r>
              <a:rPr lang="en-US" altLang="ko-KR" sz="2000" b="1" dirty="0">
                <a:latin typeface="+mn-ea"/>
              </a:rPr>
              <a:t>(</a:t>
            </a:r>
            <a:r>
              <a:rPr lang="en-US" sz="2000" b="1" dirty="0">
                <a:latin typeface="+mn-ea"/>
              </a:rPr>
              <a:t>Editorially curated):</a:t>
            </a:r>
            <a:r>
              <a:rPr lang="en-US" sz="2000" dirty="0">
                <a:latin typeface="+mn-ea"/>
              </a:rPr>
              <a:t> </a:t>
            </a:r>
            <a:r>
              <a:rPr lang="ko-KR" altLang="en-US" sz="2000" dirty="0">
                <a:solidFill>
                  <a:srgbClr val="595959"/>
                </a:solidFill>
                <a:latin typeface="+mn-ea"/>
              </a:rPr>
              <a:t>신뢰할 수 있는 최고의 콘텐츠</a:t>
            </a:r>
            <a:endParaRPr lang="en-US" altLang="ko-KR" sz="2000" dirty="0">
              <a:solidFill>
                <a:srgbClr val="595959"/>
              </a:solidFill>
              <a:latin typeface="+mn-ea"/>
            </a:endParaRPr>
          </a:p>
          <a:p>
            <a:pPr marL="529162" indent="-342900">
              <a:buClr>
                <a:srgbClr val="D3002D"/>
              </a:buClr>
              <a:buSzPts val="1400"/>
              <a:buFont typeface="Wingdings" panose="05000000000000000000" pitchFamily="2" charset="2"/>
              <a:buChar char="§"/>
            </a:pPr>
            <a:endParaRPr lang="en-US" sz="2000" b="1" dirty="0">
              <a:solidFill>
                <a:srgbClr val="595959"/>
              </a:solidFill>
              <a:latin typeface="+mn-ea"/>
            </a:endParaRPr>
          </a:p>
          <a:p>
            <a:pPr marL="529162" indent="-342900">
              <a:buClr>
                <a:srgbClr val="D3002D"/>
              </a:buClr>
              <a:buSzPts val="1400"/>
              <a:buFont typeface="Wingdings" panose="05000000000000000000" pitchFamily="2" charset="2"/>
              <a:buChar char="§"/>
            </a:pPr>
            <a:r>
              <a:rPr lang="ko-KR" altLang="en-US" sz="2000" b="1" dirty="0">
                <a:latin typeface="+mn-ea"/>
              </a:rPr>
              <a:t>최신 자료</a:t>
            </a:r>
            <a:r>
              <a:rPr lang="en-US" altLang="ko-KR" sz="2000" b="1" dirty="0">
                <a:latin typeface="+mn-ea"/>
              </a:rPr>
              <a:t>(</a:t>
            </a:r>
            <a:r>
              <a:rPr lang="en-US" sz="2000" b="1" dirty="0">
                <a:latin typeface="+mn-ea"/>
              </a:rPr>
              <a:t>Early releases):</a:t>
            </a:r>
            <a:r>
              <a:rPr lang="en-US" sz="2000" b="1" dirty="0">
                <a:solidFill>
                  <a:srgbClr val="595959"/>
                </a:solidFill>
                <a:latin typeface="+mn-ea"/>
              </a:rPr>
              <a:t> </a:t>
            </a:r>
            <a:r>
              <a:rPr lang="ko-KR" altLang="en-US" sz="2000" dirty="0">
                <a:solidFill>
                  <a:srgbClr val="595959"/>
                </a:solidFill>
                <a:latin typeface="+mn-ea"/>
              </a:rPr>
              <a:t>다른 곳에서는 제공되지 않는 출판 예정 콘텐츠 제공</a:t>
            </a:r>
            <a:endParaRPr sz="2000" dirty="0">
              <a:solidFill>
                <a:srgbClr val="595959"/>
              </a:solidFill>
              <a:latin typeface="+mn-ea"/>
            </a:endParaRPr>
          </a:p>
        </p:txBody>
      </p:sp>
      <p:pic>
        <p:nvPicPr>
          <p:cNvPr id="6" name="Google Shape;361;p59">
            <a:extLst>
              <a:ext uri="{FF2B5EF4-FFF2-40B4-BE49-F238E27FC236}">
                <a16:creationId xmlns:a16="http://schemas.microsoft.com/office/drawing/2014/main" id="{C658B4FB-5AC1-415A-BF8F-B48D77627CF6}"/>
              </a:ext>
            </a:extLst>
          </p:cNvPr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64058" y="1470599"/>
            <a:ext cx="4279776" cy="43752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6842120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7DF782-1E82-4F35-AD0F-55C615AD62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366510"/>
            <a:ext cx="12190268" cy="1292662"/>
          </a:xfrm>
        </p:spPr>
        <p:txBody>
          <a:bodyPr/>
          <a:lstStyle/>
          <a:p>
            <a:r>
              <a:rPr lang="en-US" altLang="ko-KR" b="1" dirty="0">
                <a:latin typeface="+mn-ea"/>
                <a:ea typeface="+mn-ea"/>
              </a:rPr>
              <a:t>O’Reilly </a:t>
            </a:r>
            <a:r>
              <a:rPr lang="ko-KR" altLang="en-US" b="1" dirty="0">
                <a:latin typeface="+mn-ea"/>
                <a:ea typeface="+mn-ea"/>
              </a:rPr>
              <a:t>플랫폼 기능 및 활용</a:t>
            </a:r>
            <a:endParaRPr lang="en-US" b="1" dirty="0">
              <a:latin typeface="+mn-ea"/>
              <a:ea typeface="+mn-ea"/>
            </a:endParaRPr>
          </a:p>
        </p:txBody>
      </p:sp>
      <p:pic>
        <p:nvPicPr>
          <p:cNvPr id="3" name="Picture 3">
            <a:extLst>
              <a:ext uri="{FF2B5EF4-FFF2-40B4-BE49-F238E27FC236}">
                <a16:creationId xmlns:a16="http://schemas.microsoft.com/office/drawing/2014/main" id="{57B38449-AC8F-4BCF-BE54-8D7B4EAFE0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73369" y="3990250"/>
            <a:ext cx="5816899" cy="28449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060795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902229-82B2-4173-816B-E26766B8FD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320" y="182881"/>
            <a:ext cx="11917680" cy="680720"/>
          </a:xfrm>
        </p:spPr>
        <p:txBody>
          <a:bodyPr/>
          <a:lstStyle/>
          <a:p>
            <a:r>
              <a:rPr lang="ko-KR" altLang="en-US" dirty="0" err="1">
                <a:latin typeface="+mn-ea"/>
                <a:ea typeface="+mn-ea"/>
              </a:rPr>
              <a:t>검색창</a:t>
            </a:r>
            <a:r>
              <a:rPr lang="ko-KR" altLang="en-US" dirty="0">
                <a:latin typeface="+mn-ea"/>
                <a:ea typeface="+mn-ea"/>
              </a:rPr>
              <a:t> </a:t>
            </a:r>
            <a:r>
              <a:rPr lang="en-US" altLang="ko-KR" dirty="0">
                <a:latin typeface="+mn-ea"/>
                <a:ea typeface="+mn-ea"/>
              </a:rPr>
              <a:t>– </a:t>
            </a:r>
            <a:r>
              <a:rPr lang="en-US" altLang="ko-KR" sz="4000" dirty="0">
                <a:latin typeface="+mn-ea"/>
                <a:ea typeface="+mn-ea"/>
              </a:rPr>
              <a:t>DB </a:t>
            </a:r>
            <a:r>
              <a:rPr lang="ko-KR" altLang="en-US" sz="4000" dirty="0">
                <a:latin typeface="+mn-ea"/>
                <a:ea typeface="+mn-ea"/>
              </a:rPr>
              <a:t>모든 페이지 상단에서 확인 가능</a:t>
            </a:r>
            <a:endParaRPr lang="en-US" dirty="0">
              <a:latin typeface="+mn-ea"/>
              <a:ea typeface="+mn-ea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AC982B70-B382-4988-8A8E-AA57A76DDF2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t="-2460" r="32380" b="2460"/>
          <a:stretch/>
        </p:blipFill>
        <p:spPr>
          <a:xfrm>
            <a:off x="1" y="878115"/>
            <a:ext cx="8244114" cy="598252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69802CE7-E749-41F1-8386-9CB3BD0B7D4F}"/>
              </a:ext>
            </a:extLst>
          </p:cNvPr>
          <p:cNvSpPr txBox="1"/>
          <p:nvPr/>
        </p:nvSpPr>
        <p:spPr>
          <a:xfrm>
            <a:off x="1574834" y="1149999"/>
            <a:ext cx="1748938" cy="54817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noAutofit/>
          </a:bodyPr>
          <a:lstStyle/>
          <a:p>
            <a:endParaRPr lang="en-US" sz="2400" dirty="0">
              <a:sym typeface="Calibri"/>
            </a:endParaRPr>
          </a:p>
        </p:txBody>
      </p:sp>
      <p:cxnSp>
        <p:nvCxnSpPr>
          <p:cNvPr id="17" name="Straight Arrow Connector 10">
            <a:extLst>
              <a:ext uri="{FF2B5EF4-FFF2-40B4-BE49-F238E27FC236}">
                <a16:creationId xmlns:a16="http://schemas.microsoft.com/office/drawing/2014/main" id="{EA581E96-DB8A-4B1A-9668-CAA1E6720E81}"/>
              </a:ext>
            </a:extLst>
          </p:cNvPr>
          <p:cNvCxnSpPr>
            <a:cxnSpLocks/>
          </p:cNvCxnSpPr>
          <p:nvPr/>
        </p:nvCxnSpPr>
        <p:spPr>
          <a:xfrm flipH="1">
            <a:off x="6400800" y="3799445"/>
            <a:ext cx="2011821" cy="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97220A20-5C41-4F7E-9242-3503A61AA0DF}"/>
              </a:ext>
            </a:extLst>
          </p:cNvPr>
          <p:cNvSpPr txBox="1"/>
          <p:nvPr/>
        </p:nvSpPr>
        <p:spPr>
          <a:xfrm>
            <a:off x="8412620" y="2191407"/>
            <a:ext cx="3416523" cy="396264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noAutofit/>
          </a:bodyPr>
          <a:lstStyle/>
          <a:p>
            <a:r>
              <a:rPr lang="ko-KR" altLang="en-US" sz="2400" dirty="0" err="1">
                <a:latin typeface="+mn-ea"/>
                <a:sym typeface="Calibri"/>
              </a:rPr>
              <a:t>검색창</a:t>
            </a:r>
            <a:r>
              <a:rPr lang="ko-KR" altLang="en-US" sz="2400" dirty="0">
                <a:latin typeface="+mn-ea"/>
                <a:sym typeface="Calibri"/>
              </a:rPr>
              <a:t> 하위 항목에서 검색어가 포함된 주제 및 콘텐츠 타이틀 확인</a:t>
            </a:r>
            <a:endParaRPr lang="en-US" altLang="ko-KR" sz="2400" dirty="0">
              <a:latin typeface="+mn-ea"/>
              <a:sym typeface="Calibri"/>
            </a:endParaRPr>
          </a:p>
          <a:p>
            <a:endParaRPr lang="en-US" altLang="ko-KR" sz="2400" dirty="0">
              <a:latin typeface="+mn-ea"/>
              <a:sym typeface="Calibri"/>
            </a:endParaRPr>
          </a:p>
          <a:p>
            <a:r>
              <a:rPr lang="ko-KR" altLang="en-US" sz="2400" dirty="0">
                <a:latin typeface="+mn-ea"/>
                <a:sym typeface="Calibri"/>
              </a:rPr>
              <a:t>자료 유형별 아이콘</a:t>
            </a:r>
            <a:r>
              <a:rPr lang="en-US" altLang="ko-KR" sz="2400" dirty="0">
                <a:latin typeface="+mn-ea"/>
                <a:sym typeface="Calibri"/>
              </a:rPr>
              <a:t>:</a:t>
            </a:r>
          </a:p>
          <a:p>
            <a:endParaRPr lang="sv-FI" sz="2400" dirty="0">
              <a:latin typeface="+mn-ea"/>
              <a:sym typeface="Calibri"/>
            </a:endParaRP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1B0E3609-F8A3-4087-9868-D743AC1244A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144681" y="4113682"/>
            <a:ext cx="1262969" cy="553630"/>
          </a:xfrm>
          <a:prstGeom prst="rect">
            <a:avLst/>
          </a:prstGeom>
        </p:spPr>
      </p:pic>
      <p:pic>
        <p:nvPicPr>
          <p:cNvPr id="21" name="그림 20">
            <a:extLst>
              <a:ext uri="{FF2B5EF4-FFF2-40B4-BE49-F238E27FC236}">
                <a16:creationId xmlns:a16="http://schemas.microsoft.com/office/drawing/2014/main" id="{584C02E3-589C-4A72-923F-4E574CABD3A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144680" y="4620479"/>
            <a:ext cx="1332174" cy="484427"/>
          </a:xfrm>
          <a:prstGeom prst="rect">
            <a:avLst/>
          </a:prstGeom>
        </p:spPr>
      </p:pic>
      <p:pic>
        <p:nvPicPr>
          <p:cNvPr id="22" name="그림 21">
            <a:extLst>
              <a:ext uri="{FF2B5EF4-FFF2-40B4-BE49-F238E27FC236}">
                <a16:creationId xmlns:a16="http://schemas.microsoft.com/office/drawing/2014/main" id="{DD4EA646-493A-4623-BD5D-A0CE0A004A0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115653" y="5065042"/>
            <a:ext cx="2179920" cy="519029"/>
          </a:xfrm>
          <a:prstGeom prst="rect">
            <a:avLst/>
          </a:prstGeom>
        </p:spPr>
      </p:pic>
      <p:pic>
        <p:nvPicPr>
          <p:cNvPr id="24" name="그림 23">
            <a:extLst>
              <a:ext uri="{FF2B5EF4-FFF2-40B4-BE49-F238E27FC236}">
                <a16:creationId xmlns:a16="http://schemas.microsoft.com/office/drawing/2014/main" id="{C9187C16-616C-4A70-97B2-4A6B09BCF5EB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188223" y="5567482"/>
            <a:ext cx="1505182" cy="55363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3532442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AF592537-C7C5-45C3-BAE8-D539475289B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74319" y="1009435"/>
            <a:ext cx="9455347" cy="463662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F902229-82B2-4173-816B-E26766B8FD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>
                <a:latin typeface="+mn-ea"/>
                <a:ea typeface="+mn-ea"/>
              </a:rPr>
              <a:t>검색 결과</a:t>
            </a:r>
            <a:endParaRPr lang="en-US" dirty="0">
              <a:latin typeface="+mn-ea"/>
              <a:ea typeface="+mn-ea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17AD0E4-23A8-4BF0-A965-67523F54CD45}"/>
              </a:ext>
            </a:extLst>
          </p:cNvPr>
          <p:cNvSpPr txBox="1"/>
          <p:nvPr/>
        </p:nvSpPr>
        <p:spPr>
          <a:xfrm>
            <a:off x="4463128" y="239851"/>
            <a:ext cx="3786602" cy="86699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noAutofit/>
          </a:bodyPr>
          <a:lstStyle/>
          <a:p>
            <a:r>
              <a:rPr lang="ko-KR" altLang="en-US" sz="2400" dirty="0">
                <a:latin typeface="+mn-ea"/>
                <a:sym typeface="Calibri"/>
              </a:rPr>
              <a:t>원하는 자료 유형을 선택하여 검색 결과 제한</a:t>
            </a:r>
            <a:endParaRPr lang="sv-FI" sz="2400" dirty="0">
              <a:latin typeface="+mn-ea"/>
              <a:sym typeface="Calibri"/>
            </a:endParaRPr>
          </a:p>
        </p:txBody>
      </p: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2D30D779-F2D1-4CFC-9DFF-48216EE7BDD3}"/>
              </a:ext>
            </a:extLst>
          </p:cNvPr>
          <p:cNvCxnSpPr>
            <a:cxnSpLocks/>
          </p:cNvCxnSpPr>
          <p:nvPr/>
        </p:nvCxnSpPr>
        <p:spPr>
          <a:xfrm flipH="1">
            <a:off x="4252687" y="1106842"/>
            <a:ext cx="1143615" cy="1211384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id="{E5ABB0BB-610D-4A41-B199-6F0DAC226CC7}"/>
              </a:ext>
            </a:extLst>
          </p:cNvPr>
          <p:cNvSpPr txBox="1"/>
          <p:nvPr/>
        </p:nvSpPr>
        <p:spPr>
          <a:xfrm>
            <a:off x="1400663" y="2318226"/>
            <a:ext cx="2852024" cy="34068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noAutofit/>
          </a:bodyPr>
          <a:lstStyle/>
          <a:p>
            <a:endParaRPr lang="en-US" sz="2400" dirty="0">
              <a:sym typeface="Calibri"/>
            </a:endParaRP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80C3A4E0-3137-494E-B2F4-833C140A1AD8}"/>
              </a:ext>
            </a:extLst>
          </p:cNvPr>
          <p:cNvCxnSpPr>
            <a:cxnSpLocks/>
          </p:cNvCxnSpPr>
          <p:nvPr/>
        </p:nvCxnSpPr>
        <p:spPr>
          <a:xfrm flipH="1" flipV="1">
            <a:off x="9227429" y="3206471"/>
            <a:ext cx="1127077" cy="2591287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EC12D49D-64F4-4D77-8523-B46619BB6C14}"/>
              </a:ext>
            </a:extLst>
          </p:cNvPr>
          <p:cNvSpPr txBox="1"/>
          <p:nvPr/>
        </p:nvSpPr>
        <p:spPr>
          <a:xfrm>
            <a:off x="8187684" y="5797758"/>
            <a:ext cx="3786602" cy="92116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noAutofit/>
          </a:bodyPr>
          <a:lstStyle/>
          <a:p>
            <a:r>
              <a:rPr lang="ko-KR" altLang="en-US" sz="2400" dirty="0">
                <a:latin typeface="+mn-ea"/>
                <a:sym typeface="Calibri"/>
              </a:rPr>
              <a:t>연관성</a:t>
            </a:r>
            <a:r>
              <a:rPr lang="en-US" altLang="ko-KR" sz="2400" dirty="0">
                <a:latin typeface="+mn-ea"/>
                <a:sym typeface="Calibri"/>
              </a:rPr>
              <a:t>, </a:t>
            </a:r>
            <a:r>
              <a:rPr lang="ko-KR" altLang="en-US" sz="2400" dirty="0">
                <a:latin typeface="+mn-ea"/>
                <a:sym typeface="Calibri"/>
              </a:rPr>
              <a:t>추가된 날짜</a:t>
            </a:r>
            <a:r>
              <a:rPr lang="en-US" altLang="ko-KR" sz="2400" dirty="0">
                <a:latin typeface="+mn-ea"/>
                <a:sym typeface="Calibri"/>
              </a:rPr>
              <a:t>, </a:t>
            </a:r>
            <a:r>
              <a:rPr lang="ko-KR" altLang="en-US" sz="2400" dirty="0">
                <a:latin typeface="+mn-ea"/>
                <a:sym typeface="Calibri"/>
              </a:rPr>
              <a:t>출판 날짜</a:t>
            </a:r>
            <a:r>
              <a:rPr lang="en-US" altLang="ko-KR" sz="2400" dirty="0">
                <a:latin typeface="+mn-ea"/>
                <a:sym typeface="Calibri"/>
              </a:rPr>
              <a:t> </a:t>
            </a:r>
            <a:r>
              <a:rPr lang="ko-KR" altLang="en-US" sz="2400" dirty="0">
                <a:latin typeface="+mn-ea"/>
                <a:sym typeface="Calibri"/>
              </a:rPr>
              <a:t>별로 검색 결과 정렬</a:t>
            </a:r>
            <a:endParaRPr lang="sv-FI" sz="2400" dirty="0">
              <a:latin typeface="+mn-ea"/>
              <a:sym typeface="Calibri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568574E-32D4-43C4-8A81-1F0875854FBA}"/>
              </a:ext>
            </a:extLst>
          </p:cNvPr>
          <p:cNvSpPr txBox="1"/>
          <p:nvPr/>
        </p:nvSpPr>
        <p:spPr>
          <a:xfrm>
            <a:off x="1116266" y="5824846"/>
            <a:ext cx="4689447" cy="86699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noAutofit/>
          </a:bodyPr>
          <a:lstStyle/>
          <a:p>
            <a:r>
              <a:rPr lang="en-US" altLang="ko-KR" sz="2400" dirty="0">
                <a:latin typeface="+mn-ea"/>
                <a:sym typeface="Calibri"/>
              </a:rPr>
              <a:t>Topics</a:t>
            </a:r>
            <a:r>
              <a:rPr lang="ko-KR" altLang="en-US" sz="2400" dirty="0">
                <a:latin typeface="+mn-ea"/>
                <a:sym typeface="Calibri"/>
              </a:rPr>
              <a:t>에서 원하는 연관 주제를 선택하여 검색 결과 제한</a:t>
            </a:r>
            <a:endParaRPr lang="sv-FI" sz="2400" dirty="0">
              <a:latin typeface="+mn-ea"/>
              <a:sym typeface="Calibri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E5FF7EB-E7B9-4BED-BF07-8DD0420930DE}"/>
              </a:ext>
            </a:extLst>
          </p:cNvPr>
          <p:cNvSpPr txBox="1"/>
          <p:nvPr/>
        </p:nvSpPr>
        <p:spPr>
          <a:xfrm>
            <a:off x="852005" y="2732171"/>
            <a:ext cx="918738" cy="43272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noAutofit/>
          </a:bodyPr>
          <a:lstStyle/>
          <a:p>
            <a:endParaRPr lang="en-US" sz="2400" dirty="0">
              <a:sym typeface="Calibri"/>
            </a:endParaRPr>
          </a:p>
        </p:txBody>
      </p:sp>
      <p:cxnSp>
        <p:nvCxnSpPr>
          <p:cNvPr id="15" name="Straight Arrow Connector 10">
            <a:extLst>
              <a:ext uri="{FF2B5EF4-FFF2-40B4-BE49-F238E27FC236}">
                <a16:creationId xmlns:a16="http://schemas.microsoft.com/office/drawing/2014/main" id="{717DFDBE-56A7-45FB-9E8F-ED95710F188F}"/>
              </a:ext>
            </a:extLst>
          </p:cNvPr>
          <p:cNvCxnSpPr>
            <a:cxnSpLocks/>
          </p:cNvCxnSpPr>
          <p:nvPr/>
        </p:nvCxnSpPr>
        <p:spPr>
          <a:xfrm flipH="1" flipV="1">
            <a:off x="1648306" y="3164893"/>
            <a:ext cx="170674" cy="2659953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E2C40605-BCAE-4733-B384-65A05EAECC5F}"/>
              </a:ext>
            </a:extLst>
          </p:cNvPr>
          <p:cNvSpPr txBox="1"/>
          <p:nvPr/>
        </p:nvSpPr>
        <p:spPr>
          <a:xfrm>
            <a:off x="7881613" y="2700487"/>
            <a:ext cx="1495033" cy="46440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noAutofit/>
          </a:bodyPr>
          <a:lstStyle/>
          <a:p>
            <a:endParaRPr lang="en-US" sz="2400" dirty="0">
              <a:sym typeface="Calibri"/>
            </a:endParaRPr>
          </a:p>
        </p:txBody>
      </p:sp>
      <p:pic>
        <p:nvPicPr>
          <p:cNvPr id="16" name="그림 15">
            <a:extLst>
              <a:ext uri="{FF2B5EF4-FFF2-40B4-BE49-F238E27FC236}">
                <a16:creationId xmlns:a16="http://schemas.microsoft.com/office/drawing/2014/main" id="{3E391013-EAE8-4653-852F-2A512CFD0ECD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b="33351"/>
          <a:stretch/>
        </p:blipFill>
        <p:spPr>
          <a:xfrm>
            <a:off x="1852010" y="2932689"/>
            <a:ext cx="2953040" cy="195361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319902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276">
            <a:extLst>
              <a:ext uri="{FF2B5EF4-FFF2-40B4-BE49-F238E27FC236}">
                <a16:creationId xmlns:a16="http://schemas.microsoft.com/office/drawing/2014/main" id="{6B52C1BC-B8D4-446E-927D-50A2AFDE00C0}"/>
              </a:ext>
            </a:extLst>
          </p:cNvPr>
          <p:cNvSpPr txBox="1">
            <a:spLocks/>
          </p:cNvSpPr>
          <p:nvPr/>
        </p:nvSpPr>
        <p:spPr>
          <a:xfrm>
            <a:off x="431800" y="181064"/>
            <a:ext cx="11760200" cy="662781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i="0" kern="1200">
                <a:solidFill>
                  <a:srgbClr val="C21C22"/>
                </a:solidFill>
                <a:latin typeface="+mn-lt"/>
                <a:ea typeface="Open Sans Semibold" charset="0"/>
                <a:cs typeface="Open Sans Semibold" charset="0"/>
              </a:defRPr>
            </a:lvl1pPr>
          </a:lstStyle>
          <a:p>
            <a:r>
              <a:rPr lang="en-US" dirty="0">
                <a:latin typeface="+mn-ea"/>
                <a:ea typeface="+mn-ea"/>
                <a:sym typeface="Calibri"/>
              </a:rPr>
              <a:t>Answers – </a:t>
            </a:r>
            <a:r>
              <a:rPr lang="ko-KR" altLang="en-US" sz="4000" dirty="0">
                <a:latin typeface="+mn-ea"/>
                <a:ea typeface="+mn-ea"/>
                <a:sym typeface="Calibri"/>
              </a:rPr>
              <a:t>머신 러닝 기술을 활용한 질문과 답변</a:t>
            </a:r>
            <a:endParaRPr lang="en-US" dirty="0">
              <a:latin typeface="+mn-ea"/>
              <a:ea typeface="+mn-ea"/>
              <a:sym typeface="Calibri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BEEA0A84-A512-4A08-9007-006D39236E7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31994" y="816014"/>
            <a:ext cx="7621016" cy="165812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D1FEB413-C874-43C8-A41B-5F5449DFB2ED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b="13433"/>
          <a:stretch/>
        </p:blipFill>
        <p:spPr>
          <a:xfrm>
            <a:off x="131993" y="2726583"/>
            <a:ext cx="6710241" cy="393876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EEA6CA0-A7EE-4A99-A306-C86D555A91B8}"/>
              </a:ext>
            </a:extLst>
          </p:cNvPr>
          <p:cNvSpPr txBox="1"/>
          <p:nvPr/>
        </p:nvSpPr>
        <p:spPr>
          <a:xfrm>
            <a:off x="7978710" y="901921"/>
            <a:ext cx="4081297" cy="165812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noAutofit/>
          </a:bodyPr>
          <a:lstStyle/>
          <a:p>
            <a:r>
              <a:rPr lang="en-US" sz="2400" b="1" dirty="0">
                <a:latin typeface="+mn-ea"/>
              </a:rPr>
              <a:t>Answers</a:t>
            </a:r>
            <a:endParaRPr lang="sv-FI" sz="2400" b="1" dirty="0">
              <a:latin typeface="+mn-ea"/>
            </a:endParaRPr>
          </a:p>
          <a:p>
            <a:r>
              <a:rPr lang="ko-KR" altLang="en-US" sz="2400" dirty="0">
                <a:latin typeface="+mn-ea"/>
              </a:rPr>
              <a:t>이용자의 질문에 대한 답변을 제공 콘텐츠</a:t>
            </a:r>
            <a:r>
              <a:rPr lang="en-US" altLang="ko-KR" sz="2400" dirty="0">
                <a:latin typeface="+mn-ea"/>
              </a:rPr>
              <a:t>(</a:t>
            </a:r>
            <a:r>
              <a:rPr lang="ko-KR" altLang="en-US" sz="2400" dirty="0">
                <a:latin typeface="+mn-ea"/>
              </a:rPr>
              <a:t>전자책 또는 기타 자료</a:t>
            </a:r>
            <a:r>
              <a:rPr lang="en-US" altLang="ko-KR" sz="2400" dirty="0">
                <a:latin typeface="+mn-ea"/>
              </a:rPr>
              <a:t>)</a:t>
            </a:r>
            <a:r>
              <a:rPr lang="ko-KR" altLang="en-US" sz="2400" dirty="0">
                <a:latin typeface="+mn-ea"/>
              </a:rPr>
              <a:t>로 제시</a:t>
            </a:r>
            <a:endParaRPr lang="en-US" sz="2400" dirty="0">
              <a:latin typeface="+mn-ea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7C540C76-563F-4D44-9E7C-7409C281682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973872" y="2726583"/>
            <a:ext cx="5092209" cy="393876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2D89BC3-E844-485E-BE8D-66644FD763BA}"/>
              </a:ext>
            </a:extLst>
          </p:cNvPr>
          <p:cNvSpPr txBox="1"/>
          <p:nvPr/>
        </p:nvSpPr>
        <p:spPr>
          <a:xfrm>
            <a:off x="11664248" y="4665581"/>
            <a:ext cx="427291" cy="402219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txBody>
          <a:bodyPr wrap="square" rtlCol="0">
            <a:noAutofit/>
          </a:bodyPr>
          <a:lstStyle/>
          <a:p>
            <a:endParaRPr lang="en-US" sz="2400" dirty="0">
              <a:sym typeface="Calibri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2B59513-DD75-4C24-ABAF-468146391DAD}"/>
              </a:ext>
            </a:extLst>
          </p:cNvPr>
          <p:cNvSpPr txBox="1"/>
          <p:nvPr/>
        </p:nvSpPr>
        <p:spPr>
          <a:xfrm>
            <a:off x="10614943" y="5993381"/>
            <a:ext cx="767760" cy="265531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txBody>
          <a:bodyPr wrap="square" rtlCol="0">
            <a:noAutofit/>
          </a:bodyPr>
          <a:lstStyle/>
          <a:p>
            <a:endParaRPr lang="en-US" sz="2400" dirty="0">
              <a:sym typeface="Calibri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728612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738F6B-9B34-4DFE-8704-C2A22DEC66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320" y="182881"/>
            <a:ext cx="11917680" cy="680720"/>
          </a:xfrm>
        </p:spPr>
        <p:txBody>
          <a:bodyPr/>
          <a:lstStyle/>
          <a:p>
            <a:r>
              <a:rPr lang="en-US" altLang="ko-KR" dirty="0">
                <a:latin typeface="+mn-ea"/>
                <a:ea typeface="+mn-ea"/>
              </a:rPr>
              <a:t>Navigating Change – </a:t>
            </a:r>
            <a:r>
              <a:rPr lang="en-US" altLang="ko-KR" dirty="0">
                <a:latin typeface="+mn-ea"/>
              </a:rPr>
              <a:t>O’Reilly</a:t>
            </a:r>
            <a:r>
              <a:rPr lang="ko-KR" altLang="en-US" dirty="0">
                <a:latin typeface="+mn-ea"/>
              </a:rPr>
              <a:t>팀</a:t>
            </a:r>
            <a:r>
              <a:rPr lang="en-US" altLang="ko-KR" dirty="0">
                <a:latin typeface="+mn-ea"/>
              </a:rPr>
              <a:t> </a:t>
            </a:r>
            <a:r>
              <a:rPr lang="ko-KR" altLang="en-US" dirty="0">
                <a:latin typeface="+mn-ea"/>
              </a:rPr>
              <a:t>추천</a:t>
            </a:r>
            <a:r>
              <a:rPr lang="en-US" altLang="ko-KR" dirty="0">
                <a:latin typeface="+mn-ea"/>
              </a:rPr>
              <a:t> </a:t>
            </a:r>
            <a:r>
              <a:rPr lang="ko-KR" altLang="en-US" dirty="0">
                <a:latin typeface="+mn-ea"/>
              </a:rPr>
              <a:t>자료</a:t>
            </a:r>
            <a:endParaRPr lang="en-US" dirty="0">
              <a:latin typeface="+mn-ea"/>
              <a:ea typeface="+mn-ea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16D55A4-5A00-4D8C-BBED-E602AEFE25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41325" y="1610032"/>
            <a:ext cx="11309350" cy="428564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04AFFCE-8463-482D-BC00-C146B837E281}"/>
              </a:ext>
            </a:extLst>
          </p:cNvPr>
          <p:cNvSpPr txBox="1"/>
          <p:nvPr/>
        </p:nvSpPr>
        <p:spPr>
          <a:xfrm>
            <a:off x="274320" y="2490731"/>
            <a:ext cx="1569470" cy="402371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txBody>
          <a:bodyPr wrap="square" rtlCol="0">
            <a:noAutofit/>
          </a:bodyPr>
          <a:lstStyle/>
          <a:p>
            <a:endParaRPr lang="en-US" sz="2400" dirty="0"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31853491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C6C7A14F-331A-42B4-8F1F-3B4CA6FFBE7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r="30242"/>
          <a:stretch/>
        </p:blipFill>
        <p:spPr>
          <a:xfrm>
            <a:off x="3687097" y="843845"/>
            <a:ext cx="8504903" cy="565570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" name="Shape 276">
            <a:extLst>
              <a:ext uri="{FF2B5EF4-FFF2-40B4-BE49-F238E27FC236}">
                <a16:creationId xmlns:a16="http://schemas.microsoft.com/office/drawing/2014/main" id="{6B52C1BC-B8D4-446E-927D-50A2AFDE00C0}"/>
              </a:ext>
            </a:extLst>
          </p:cNvPr>
          <p:cNvSpPr txBox="1">
            <a:spLocks/>
          </p:cNvSpPr>
          <p:nvPr/>
        </p:nvSpPr>
        <p:spPr>
          <a:xfrm>
            <a:off x="431800" y="181064"/>
            <a:ext cx="11500370" cy="662781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i="0" kern="1200">
                <a:solidFill>
                  <a:srgbClr val="C21C22"/>
                </a:solidFill>
                <a:latin typeface="+mn-lt"/>
                <a:ea typeface="Open Sans Semibold" charset="0"/>
                <a:cs typeface="Open Sans Semibold" charset="0"/>
              </a:defRPr>
            </a:lvl1pPr>
          </a:lstStyle>
          <a:p>
            <a:r>
              <a:rPr lang="en-US" dirty="0">
                <a:latin typeface="+mn-ea"/>
                <a:ea typeface="+mn-ea"/>
                <a:sym typeface="Calibri"/>
              </a:rPr>
              <a:t>Recommended – </a:t>
            </a:r>
            <a:r>
              <a:rPr lang="ko-KR" altLang="en-US" dirty="0">
                <a:latin typeface="+mn-ea"/>
                <a:ea typeface="+mn-ea"/>
                <a:sym typeface="Calibri"/>
              </a:rPr>
              <a:t>사용 패턴 기반 추천 자료</a:t>
            </a:r>
            <a:endParaRPr lang="en-US" dirty="0">
              <a:latin typeface="+mn-ea"/>
              <a:ea typeface="+mn-ea"/>
              <a:sym typeface="Calibri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11035AC-037F-4FA1-94DA-CC8A99DE1890}"/>
              </a:ext>
            </a:extLst>
          </p:cNvPr>
          <p:cNvSpPr txBox="1"/>
          <p:nvPr/>
        </p:nvSpPr>
        <p:spPr>
          <a:xfrm>
            <a:off x="285751" y="2409371"/>
            <a:ext cx="3168650" cy="197213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noAutofit/>
          </a:bodyPr>
          <a:lstStyle/>
          <a:p>
            <a:r>
              <a:rPr lang="sv-FI" sz="2400" b="1" dirty="0">
                <a:latin typeface="+mn-ea"/>
              </a:rPr>
              <a:t>Recommended</a:t>
            </a:r>
          </a:p>
          <a:p>
            <a:r>
              <a:rPr lang="ko-KR" altLang="en-US" sz="2400" dirty="0">
                <a:latin typeface="+mn-ea"/>
              </a:rPr>
              <a:t>사용 패턴</a:t>
            </a:r>
            <a:r>
              <a:rPr lang="en-US" altLang="ko-KR" sz="2400" dirty="0">
                <a:latin typeface="+mn-ea"/>
              </a:rPr>
              <a:t>, </a:t>
            </a:r>
            <a:r>
              <a:rPr lang="ko-KR" altLang="en-US" sz="2400" dirty="0">
                <a:latin typeface="+mn-ea"/>
                <a:sym typeface="Calibri"/>
              </a:rPr>
              <a:t>관심 주제</a:t>
            </a:r>
            <a:r>
              <a:rPr lang="en-US" altLang="ko-KR" sz="2400" dirty="0">
                <a:latin typeface="+mn-ea"/>
                <a:sym typeface="Calibri"/>
              </a:rPr>
              <a:t>, </a:t>
            </a:r>
            <a:r>
              <a:rPr lang="ko-KR" altLang="en-US" sz="2400" dirty="0">
                <a:latin typeface="+mn-ea"/>
                <a:sym typeface="Calibri"/>
              </a:rPr>
              <a:t>재생목록</a:t>
            </a:r>
            <a:r>
              <a:rPr lang="en-US" altLang="ko-KR" sz="2400" dirty="0">
                <a:latin typeface="+mn-ea"/>
                <a:sym typeface="Calibri"/>
              </a:rPr>
              <a:t>, </a:t>
            </a:r>
            <a:r>
              <a:rPr lang="ko-KR" altLang="en-US" sz="2400" dirty="0">
                <a:latin typeface="+mn-ea"/>
                <a:sym typeface="Calibri"/>
              </a:rPr>
              <a:t>하이라이트 등에</a:t>
            </a:r>
            <a:r>
              <a:rPr lang="en-US" altLang="ko-KR" sz="2400" dirty="0">
                <a:latin typeface="+mn-ea"/>
                <a:sym typeface="Calibri"/>
              </a:rPr>
              <a:t> </a:t>
            </a:r>
            <a:r>
              <a:rPr lang="ko-KR" altLang="en-US" sz="2400" dirty="0">
                <a:latin typeface="+mn-ea"/>
                <a:sym typeface="Calibri"/>
              </a:rPr>
              <a:t>기반한</a:t>
            </a:r>
            <a:r>
              <a:rPr lang="ko-KR" altLang="en-US" sz="2400" dirty="0">
                <a:latin typeface="+mn-ea"/>
              </a:rPr>
              <a:t> 추천 자료 확인 가능</a:t>
            </a:r>
            <a:endParaRPr lang="en-US" sz="2400" dirty="0">
              <a:latin typeface="+mn-ea"/>
            </a:endParaRPr>
          </a:p>
        </p:txBody>
      </p:sp>
      <p:sp>
        <p:nvSpPr>
          <p:cNvPr id="6" name="Rectangle 19">
            <a:extLst>
              <a:ext uri="{FF2B5EF4-FFF2-40B4-BE49-F238E27FC236}">
                <a16:creationId xmlns:a16="http://schemas.microsoft.com/office/drawing/2014/main" id="{9935A31F-021E-4E4A-899F-9D7008B0906A}"/>
              </a:ext>
            </a:extLst>
          </p:cNvPr>
          <p:cNvSpPr/>
          <p:nvPr/>
        </p:nvSpPr>
        <p:spPr>
          <a:xfrm>
            <a:off x="3600013" y="3046757"/>
            <a:ext cx="1683187" cy="38224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1989026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D353BBC6-1D1F-48A1-96F9-FD0B32500E4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r="26296" b="1264"/>
          <a:stretch/>
        </p:blipFill>
        <p:spPr>
          <a:xfrm>
            <a:off x="5238404" y="826078"/>
            <a:ext cx="6953595" cy="594013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" name="Shape 276">
            <a:extLst>
              <a:ext uri="{FF2B5EF4-FFF2-40B4-BE49-F238E27FC236}">
                <a16:creationId xmlns:a16="http://schemas.microsoft.com/office/drawing/2014/main" id="{6B52C1BC-B8D4-446E-927D-50A2AFDE00C0}"/>
              </a:ext>
            </a:extLst>
          </p:cNvPr>
          <p:cNvSpPr txBox="1">
            <a:spLocks/>
          </p:cNvSpPr>
          <p:nvPr/>
        </p:nvSpPr>
        <p:spPr>
          <a:xfrm>
            <a:off x="431800" y="181064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i="0" kern="1200">
                <a:solidFill>
                  <a:srgbClr val="C21C22"/>
                </a:solidFill>
                <a:latin typeface="+mn-lt"/>
                <a:ea typeface="Open Sans Semibold" charset="0"/>
                <a:cs typeface="Open Sans Semibold" charset="0"/>
              </a:defRPr>
            </a:lvl1pPr>
          </a:lstStyle>
          <a:p>
            <a:r>
              <a:rPr lang="en-US" dirty="0">
                <a:latin typeface="+mn-ea"/>
                <a:ea typeface="+mn-ea"/>
                <a:sym typeface="Calibri"/>
              </a:rPr>
              <a:t>All Topics – </a:t>
            </a:r>
            <a:r>
              <a:rPr lang="ko-KR" altLang="en-US" dirty="0">
                <a:latin typeface="+mn-ea"/>
                <a:ea typeface="+mn-ea"/>
                <a:sym typeface="Calibri"/>
              </a:rPr>
              <a:t>주제별 검색</a:t>
            </a:r>
            <a:endParaRPr lang="en-US" dirty="0">
              <a:latin typeface="+mn-ea"/>
              <a:ea typeface="+mn-ea"/>
              <a:sym typeface="Calibri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0A814512-60FC-4037-A021-EC46F9ABA40D}"/>
              </a:ext>
            </a:extLst>
          </p:cNvPr>
          <p:cNvSpPr txBox="1"/>
          <p:nvPr/>
        </p:nvSpPr>
        <p:spPr>
          <a:xfrm>
            <a:off x="286219" y="1623988"/>
            <a:ext cx="4281620" cy="373178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noAutofit/>
          </a:bodyPr>
          <a:lstStyle/>
          <a:p>
            <a:r>
              <a:rPr lang="ko-KR" altLang="en-US" sz="2400" dirty="0"/>
              <a:t>커리큘럼에 적합한 주제를 선택하여 </a:t>
            </a:r>
            <a:r>
              <a:rPr lang="sv-FI" altLang="ko-KR" sz="2400" dirty="0"/>
              <a:t>O’Reilly </a:t>
            </a:r>
            <a:r>
              <a:rPr lang="ko-KR" altLang="en-US" sz="2400" dirty="0"/>
              <a:t>콘텐츠 활용</a:t>
            </a:r>
            <a:endParaRPr lang="sv-FI" sz="2400" dirty="0"/>
          </a:p>
          <a:p>
            <a:endParaRPr lang="sv-FI" sz="2400" dirty="0"/>
          </a:p>
          <a:p>
            <a:r>
              <a:rPr lang="sv-FI" sz="2400" b="1" dirty="0"/>
              <a:t>IT</a:t>
            </a:r>
            <a:r>
              <a:rPr lang="ko-KR" altLang="en-US" sz="2400" dirty="0"/>
              <a:t> </a:t>
            </a:r>
            <a:r>
              <a:rPr lang="en-US" altLang="ko-KR" sz="2400" dirty="0"/>
              <a:t>–</a:t>
            </a:r>
            <a:r>
              <a:rPr lang="ko-KR" altLang="en-US" sz="2400" dirty="0"/>
              <a:t> 소프트웨어 개발</a:t>
            </a:r>
            <a:r>
              <a:rPr lang="en-US" altLang="ko-KR" sz="2400" dirty="0"/>
              <a:t>(</a:t>
            </a:r>
            <a:r>
              <a:rPr lang="ko-KR" altLang="en-US" sz="2400" dirty="0"/>
              <a:t>프로그래밍 언어와 같은 하위 주제</a:t>
            </a:r>
            <a:r>
              <a:rPr lang="en-US" altLang="ko-KR" sz="2400" dirty="0"/>
              <a:t>)</a:t>
            </a:r>
            <a:r>
              <a:rPr lang="ko-KR" altLang="en-US" sz="2400" dirty="0"/>
              <a:t> 또는 보안 등  </a:t>
            </a:r>
            <a:endParaRPr lang="sv-FI" sz="2400" dirty="0"/>
          </a:p>
          <a:p>
            <a:endParaRPr lang="sv-FI" sz="2400" dirty="0"/>
          </a:p>
          <a:p>
            <a:r>
              <a:rPr lang="sv-FI" altLang="ko-KR" sz="2400" b="1" dirty="0"/>
              <a:t>Business</a:t>
            </a:r>
            <a:r>
              <a:rPr lang="sv-FI" altLang="ko-KR" sz="2400" dirty="0"/>
              <a:t> – Business (</a:t>
            </a:r>
            <a:r>
              <a:rPr lang="ko-KR" altLang="en-US" sz="2400" dirty="0"/>
              <a:t>재무 </a:t>
            </a:r>
            <a:r>
              <a:rPr lang="en-US" altLang="ko-KR" sz="2400" dirty="0"/>
              <a:t>&amp; </a:t>
            </a:r>
            <a:r>
              <a:rPr lang="ko-KR" altLang="en-US" sz="2400" dirty="0"/>
              <a:t>회계와 같은 하위 주제</a:t>
            </a:r>
            <a:r>
              <a:rPr lang="sv-FI" altLang="ko-KR" sz="2400" dirty="0"/>
              <a:t>) </a:t>
            </a:r>
            <a:r>
              <a:rPr lang="ko-KR" altLang="en-US" sz="2400" dirty="0"/>
              <a:t>또는 커리어 개발 등</a:t>
            </a:r>
            <a:endParaRPr lang="en-US" sz="2400" dirty="0"/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598F9B14-49DA-4C87-8CF1-CE4042915B1D}"/>
              </a:ext>
            </a:extLst>
          </p:cNvPr>
          <p:cNvCxnSpPr>
            <a:cxnSpLocks/>
          </p:cNvCxnSpPr>
          <p:nvPr/>
        </p:nvCxnSpPr>
        <p:spPr>
          <a:xfrm flipV="1">
            <a:off x="4567839" y="2556741"/>
            <a:ext cx="2312646" cy="342969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C0511956-A442-42D4-982F-01FA548BBD7B}"/>
              </a:ext>
            </a:extLst>
          </p:cNvPr>
          <p:cNvCxnSpPr>
            <a:cxnSpLocks/>
          </p:cNvCxnSpPr>
          <p:nvPr/>
        </p:nvCxnSpPr>
        <p:spPr>
          <a:xfrm>
            <a:off x="4550055" y="2928686"/>
            <a:ext cx="861394" cy="337029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ectangle 19">
            <a:extLst>
              <a:ext uri="{FF2B5EF4-FFF2-40B4-BE49-F238E27FC236}">
                <a16:creationId xmlns:a16="http://schemas.microsoft.com/office/drawing/2014/main" id="{8C72036E-D78F-4D4F-B1BF-163F3697F409}"/>
              </a:ext>
            </a:extLst>
          </p:cNvPr>
          <p:cNvSpPr/>
          <p:nvPr/>
        </p:nvSpPr>
        <p:spPr>
          <a:xfrm>
            <a:off x="10947400" y="1506627"/>
            <a:ext cx="1199630" cy="59885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0C5D0603-84CC-4432-9AD3-FA4A5FD99323}"/>
              </a:ext>
            </a:extLst>
          </p:cNvPr>
          <p:cNvSpPr txBox="1"/>
          <p:nvPr/>
        </p:nvSpPr>
        <p:spPr>
          <a:xfrm>
            <a:off x="7721600" y="474217"/>
            <a:ext cx="4228549" cy="456122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noAutofit/>
          </a:bodyPr>
          <a:lstStyle/>
          <a:p>
            <a:pPr algn="ctr"/>
            <a:r>
              <a:rPr lang="ko-KR" altLang="en-US" sz="2400" dirty="0">
                <a:latin typeface="+mn-ea"/>
                <a:sym typeface="Calibri"/>
              </a:rPr>
              <a:t>클릭하여 해당 주제를 </a:t>
            </a:r>
            <a:r>
              <a:rPr lang="en-US" sz="2400" dirty="0">
                <a:latin typeface="+mn-ea"/>
                <a:sym typeface="Calibri"/>
              </a:rPr>
              <a:t>Follow</a:t>
            </a:r>
          </a:p>
        </p:txBody>
      </p: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ECA2C5F1-CFF4-4F64-B0F7-01FE8F7997F1}"/>
              </a:ext>
            </a:extLst>
          </p:cNvPr>
          <p:cNvCxnSpPr>
            <a:cxnSpLocks/>
          </p:cNvCxnSpPr>
          <p:nvPr/>
        </p:nvCxnSpPr>
        <p:spPr>
          <a:xfrm>
            <a:off x="10823171" y="930339"/>
            <a:ext cx="449432" cy="456122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19">
            <a:extLst>
              <a:ext uri="{FF2B5EF4-FFF2-40B4-BE49-F238E27FC236}">
                <a16:creationId xmlns:a16="http://schemas.microsoft.com/office/drawing/2014/main" id="{22BC6613-6EF5-4A97-9B80-142D59B3476E}"/>
              </a:ext>
            </a:extLst>
          </p:cNvPr>
          <p:cNvSpPr/>
          <p:nvPr/>
        </p:nvSpPr>
        <p:spPr>
          <a:xfrm>
            <a:off x="6689005" y="6226823"/>
            <a:ext cx="2170182" cy="49508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9">
            <a:extLst>
              <a:ext uri="{FF2B5EF4-FFF2-40B4-BE49-F238E27FC236}">
                <a16:creationId xmlns:a16="http://schemas.microsoft.com/office/drawing/2014/main" id="{4F748E21-2A0C-443C-A168-0063B22C7605}"/>
              </a:ext>
            </a:extLst>
          </p:cNvPr>
          <p:cNvSpPr/>
          <p:nvPr/>
        </p:nvSpPr>
        <p:spPr>
          <a:xfrm>
            <a:off x="9513892" y="2819423"/>
            <a:ext cx="2526198" cy="60957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6255207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5E1641CE-DF63-499F-8CEC-A952BF81BFE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l="11514" t="13598"/>
          <a:stretch/>
        </p:blipFill>
        <p:spPr>
          <a:xfrm>
            <a:off x="1738857" y="944383"/>
            <a:ext cx="8985421" cy="415395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6738F6B-9B34-4DFE-8704-C2A22DEC66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320" y="182881"/>
            <a:ext cx="11917680" cy="680720"/>
          </a:xfrm>
        </p:spPr>
        <p:txBody>
          <a:bodyPr/>
          <a:lstStyle/>
          <a:p>
            <a:r>
              <a:rPr lang="en-US" dirty="0">
                <a:latin typeface="+mn-ea"/>
                <a:ea typeface="+mn-ea"/>
              </a:rPr>
              <a:t>Shared Playlist</a:t>
            </a:r>
            <a:r>
              <a:rPr lang="ko-KR" altLang="en-US" dirty="0">
                <a:latin typeface="+mn-ea"/>
                <a:ea typeface="+mn-ea"/>
              </a:rPr>
              <a:t> </a:t>
            </a:r>
            <a:r>
              <a:rPr lang="en-US" altLang="ko-KR" dirty="0">
                <a:latin typeface="+mn-ea"/>
                <a:ea typeface="+mn-ea"/>
              </a:rPr>
              <a:t>&amp; Expert Playlists</a:t>
            </a:r>
            <a:endParaRPr lang="en-US" dirty="0">
              <a:latin typeface="+mn-ea"/>
              <a:ea typeface="+mn-ea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189D973E-B3F6-46D7-96E0-F4FF062F0D99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r="16432"/>
          <a:stretch/>
        </p:blipFill>
        <p:spPr>
          <a:xfrm>
            <a:off x="3026699" y="2385183"/>
            <a:ext cx="8985422" cy="4356510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FED4F244-8863-41F0-AAEF-04490FEC308A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t="13598" r="89248" b="29707"/>
          <a:stretch/>
        </p:blipFill>
        <p:spPr>
          <a:xfrm>
            <a:off x="164890" y="929393"/>
            <a:ext cx="1470350" cy="367082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D73DFF7-ED1A-41D7-8A41-7BA2F5CE3311}"/>
              </a:ext>
            </a:extLst>
          </p:cNvPr>
          <p:cNvSpPr txBox="1"/>
          <p:nvPr/>
        </p:nvSpPr>
        <p:spPr>
          <a:xfrm>
            <a:off x="60579" y="3056799"/>
            <a:ext cx="1648298" cy="495869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txBody>
          <a:bodyPr wrap="square" rtlCol="0">
            <a:noAutofit/>
          </a:bodyPr>
          <a:lstStyle/>
          <a:p>
            <a:endParaRPr lang="en-US" sz="2400" dirty="0">
              <a:sym typeface="Calibri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C6D97CA-77E9-4069-A17D-BA617FEA3DC1}"/>
              </a:ext>
            </a:extLst>
          </p:cNvPr>
          <p:cNvSpPr txBox="1"/>
          <p:nvPr/>
        </p:nvSpPr>
        <p:spPr>
          <a:xfrm>
            <a:off x="1740386" y="1815499"/>
            <a:ext cx="3273048" cy="488902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txBody>
          <a:bodyPr wrap="square" rtlCol="0">
            <a:noAutofit/>
          </a:bodyPr>
          <a:lstStyle/>
          <a:p>
            <a:endParaRPr lang="en-US" sz="2400" dirty="0">
              <a:sym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26EECDB-1169-4629-A52B-8597DAF8AA56}"/>
              </a:ext>
            </a:extLst>
          </p:cNvPr>
          <p:cNvSpPr txBox="1"/>
          <p:nvPr/>
        </p:nvSpPr>
        <p:spPr>
          <a:xfrm>
            <a:off x="3026698" y="2374342"/>
            <a:ext cx="3389867" cy="576072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txBody>
          <a:bodyPr wrap="square" rtlCol="0">
            <a:noAutofit/>
          </a:bodyPr>
          <a:lstStyle/>
          <a:p>
            <a:endParaRPr lang="en-US" sz="2400" dirty="0"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9445309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7" grpId="0" animBg="1"/>
      <p:bldP spid="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C69A6E-6F6A-4CB9-8564-ED9FEDE8A3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319" y="182881"/>
            <a:ext cx="11917681" cy="680720"/>
          </a:xfrm>
        </p:spPr>
        <p:txBody>
          <a:bodyPr/>
          <a:lstStyle/>
          <a:p>
            <a:r>
              <a:rPr lang="en-US" dirty="0">
                <a:latin typeface="+mn-ea"/>
                <a:ea typeface="+mn-ea"/>
              </a:rPr>
              <a:t>Resource Centers </a:t>
            </a:r>
            <a:r>
              <a:rPr lang="en-US" sz="4000" dirty="0">
                <a:latin typeface="+mn-ea"/>
                <a:ea typeface="+mn-ea"/>
              </a:rPr>
              <a:t>– </a:t>
            </a:r>
            <a:r>
              <a:rPr lang="ko-KR" altLang="en-US" sz="4000" dirty="0">
                <a:latin typeface="+mn-ea"/>
                <a:ea typeface="+mn-ea"/>
              </a:rPr>
              <a:t>다양한 수준의 학습 콘텐츠</a:t>
            </a:r>
            <a:endParaRPr lang="en-US" dirty="0">
              <a:latin typeface="+mn-ea"/>
              <a:ea typeface="+mn-ea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F8E1F04-75A9-4C61-9DE6-C94C3683C3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64418" y="913812"/>
            <a:ext cx="3944448" cy="375392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B4F29E6-EE04-4D08-A0CC-7B92DD9C9CE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863614" y="1606749"/>
            <a:ext cx="8129649" cy="397867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01C50B3-D053-4405-BDD9-DAA3DF2F0D31}"/>
              </a:ext>
            </a:extLst>
          </p:cNvPr>
          <p:cNvSpPr txBox="1"/>
          <p:nvPr/>
        </p:nvSpPr>
        <p:spPr>
          <a:xfrm>
            <a:off x="259328" y="922768"/>
            <a:ext cx="2278919" cy="495869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txBody>
          <a:bodyPr wrap="square" rtlCol="0">
            <a:noAutofit/>
          </a:bodyPr>
          <a:lstStyle/>
          <a:p>
            <a:endParaRPr lang="en-US" sz="2400" dirty="0">
              <a:sym typeface="Calibri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ED17DC7-79A7-4C5B-B22B-7E688247D6C2}"/>
              </a:ext>
            </a:extLst>
          </p:cNvPr>
          <p:cNvSpPr txBox="1"/>
          <p:nvPr/>
        </p:nvSpPr>
        <p:spPr>
          <a:xfrm>
            <a:off x="2863613" y="1606749"/>
            <a:ext cx="3762039" cy="495869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txBody>
          <a:bodyPr wrap="square" rtlCol="0">
            <a:noAutofit/>
          </a:bodyPr>
          <a:lstStyle/>
          <a:p>
            <a:endParaRPr lang="en-US" sz="2400" dirty="0">
              <a:sym typeface="Calibri"/>
            </a:endParaRPr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AF5F3132-0B74-40BE-A8A4-C43DB0FA7C4F}"/>
              </a:ext>
            </a:extLst>
          </p:cNvPr>
          <p:cNvGrpSpPr/>
          <p:nvPr/>
        </p:nvGrpSpPr>
        <p:grpSpPr>
          <a:xfrm>
            <a:off x="4871803" y="2690516"/>
            <a:ext cx="7030387" cy="4064829"/>
            <a:chOff x="4871803" y="2690516"/>
            <a:chExt cx="7030387" cy="4064829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pic>
          <p:nvPicPr>
            <p:cNvPr id="11" name="Picture 6">
              <a:extLst>
                <a:ext uri="{FF2B5EF4-FFF2-40B4-BE49-F238E27FC236}">
                  <a16:creationId xmlns:a16="http://schemas.microsoft.com/office/drawing/2014/main" id="{A0921BAA-10C6-4B82-8548-9155D42181A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sharpenSoften amount="25000"/>
                      </a14:imgEffect>
                    </a14:imgLayer>
                  </a14:imgProps>
                </a:ext>
              </a:extLst>
            </a:blip>
            <a:srcRect t="9653"/>
            <a:stretch/>
          </p:blipFill>
          <p:spPr>
            <a:xfrm>
              <a:off x="4871803" y="3156410"/>
              <a:ext cx="7030387" cy="3598935"/>
            </a:xfrm>
            <a:prstGeom prst="rect">
              <a:avLst/>
            </a:prstGeom>
            <a:effectLst/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942BF315-9FB4-4707-B2F7-941A0D785A7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sharpenSoften amount="25000"/>
                      </a14:imgEffect>
                    </a14:imgLayer>
                  </a14:imgProps>
                </a:ext>
              </a:extLst>
            </a:blip>
            <a:srcRect r="9154" b="88349"/>
            <a:stretch/>
          </p:blipFill>
          <p:spPr>
            <a:xfrm>
              <a:off x="4871803" y="2690516"/>
              <a:ext cx="7030387" cy="510862"/>
            </a:xfrm>
            <a:prstGeom prst="rect">
              <a:avLst/>
            </a:prstGeom>
            <a:effectLst/>
          </p:spPr>
        </p:pic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0A5DB0EE-D927-4DBA-A0E3-3BF7BD577D40}"/>
              </a:ext>
            </a:extLst>
          </p:cNvPr>
          <p:cNvSpPr txBox="1"/>
          <p:nvPr/>
        </p:nvSpPr>
        <p:spPr>
          <a:xfrm>
            <a:off x="4819493" y="2716725"/>
            <a:ext cx="3515038" cy="420624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txBody>
          <a:bodyPr wrap="square" rtlCol="0">
            <a:noAutofit/>
          </a:bodyPr>
          <a:lstStyle/>
          <a:p>
            <a:endParaRPr lang="en-US" sz="2400" dirty="0"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671508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7DF782-1E82-4F35-AD0F-55C615AD62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782669"/>
            <a:ext cx="12190268" cy="1292662"/>
          </a:xfrm>
        </p:spPr>
        <p:txBody>
          <a:bodyPr/>
          <a:lstStyle/>
          <a:p>
            <a:r>
              <a:rPr lang="ko-KR" altLang="en-US" b="1" dirty="0">
                <a:latin typeface="+mn-ea"/>
                <a:ea typeface="+mn-ea"/>
              </a:rPr>
              <a:t>개인화 기능</a:t>
            </a:r>
            <a:endParaRPr lang="en-US" b="1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97710063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그림 11">
            <a:extLst>
              <a:ext uri="{FF2B5EF4-FFF2-40B4-BE49-F238E27FC236}">
                <a16:creationId xmlns:a16="http://schemas.microsoft.com/office/drawing/2014/main" id="{4653DF16-E2CD-4F54-BDA8-7E25283B373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184417" y="2262330"/>
            <a:ext cx="9814275" cy="441278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39573DD3-29B5-4321-B11F-32669DB5788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36840" y="1223940"/>
            <a:ext cx="1817066" cy="116811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F902229-82B2-4173-816B-E26766B8FD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+mn-ea"/>
                <a:ea typeface="+mn-ea"/>
              </a:rPr>
              <a:t>Playlists(</a:t>
            </a:r>
            <a:r>
              <a:rPr lang="ko-KR" altLang="en-US" dirty="0">
                <a:latin typeface="+mn-ea"/>
              </a:rPr>
              <a:t>재생목록</a:t>
            </a:r>
            <a:r>
              <a:rPr lang="en-US" dirty="0">
                <a:latin typeface="+mn-ea"/>
                <a:ea typeface="+mn-ea"/>
              </a:rPr>
              <a:t>)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D2372DD-112E-481B-8096-D037DCB97C98}"/>
              </a:ext>
            </a:extLst>
          </p:cNvPr>
          <p:cNvSpPr txBox="1"/>
          <p:nvPr/>
        </p:nvSpPr>
        <p:spPr>
          <a:xfrm>
            <a:off x="2636637" y="912372"/>
            <a:ext cx="4505141" cy="116811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noAutofit/>
          </a:bodyPr>
          <a:lstStyle/>
          <a:p>
            <a:r>
              <a:rPr lang="ko-KR" altLang="en-US" sz="2400" dirty="0">
                <a:latin typeface="+mn-ea"/>
                <a:sym typeface="Calibri"/>
              </a:rPr>
              <a:t>     아이콘을 클릭하여 책과 비디오</a:t>
            </a:r>
            <a:r>
              <a:rPr lang="en-US" altLang="ko-KR" sz="2400" dirty="0">
                <a:latin typeface="+mn-ea"/>
                <a:sym typeface="Calibri"/>
              </a:rPr>
              <a:t>, </a:t>
            </a:r>
            <a:r>
              <a:rPr lang="sv-FI" sz="2400" dirty="0">
                <a:latin typeface="+mn-ea"/>
                <a:sym typeface="Calibri"/>
              </a:rPr>
              <a:t>Learning paths </a:t>
            </a:r>
            <a:r>
              <a:rPr lang="ko-KR" altLang="en-US" sz="2400" dirty="0">
                <a:latin typeface="+mn-ea"/>
                <a:sym typeface="Calibri"/>
              </a:rPr>
              <a:t>콘텐츠들을 재생목록에 저장</a:t>
            </a:r>
            <a:endParaRPr lang="en-US" sz="2400" dirty="0">
              <a:latin typeface="+mn-ea"/>
              <a:sym typeface="Calibri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17AD0E4-23A8-4BF0-A965-67523F54CD45}"/>
              </a:ext>
            </a:extLst>
          </p:cNvPr>
          <p:cNvSpPr txBox="1"/>
          <p:nvPr/>
        </p:nvSpPr>
        <p:spPr>
          <a:xfrm>
            <a:off x="7586668" y="1792070"/>
            <a:ext cx="2865656" cy="117269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noAutofit/>
          </a:bodyPr>
          <a:lstStyle/>
          <a:p>
            <a:r>
              <a:rPr lang="sv-FI" sz="2400" dirty="0">
                <a:latin typeface="+mn-ea"/>
                <a:sym typeface="Calibri"/>
              </a:rPr>
              <a:t>URL</a:t>
            </a:r>
            <a:r>
              <a:rPr lang="ko-KR" altLang="en-US" sz="2400" dirty="0">
                <a:latin typeface="+mn-ea"/>
                <a:sym typeface="Calibri"/>
              </a:rPr>
              <a:t>을 사용하여 재생목록 공유할 수 있도록 설정 가능</a:t>
            </a:r>
            <a:endParaRPr lang="en-US" sz="2400" dirty="0">
              <a:latin typeface="+mn-ea"/>
              <a:sym typeface="Calibri"/>
            </a:endParaRPr>
          </a:p>
        </p:txBody>
      </p: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066FEB59-D1CE-4329-8BC6-84B534DC54E4}"/>
              </a:ext>
            </a:extLst>
          </p:cNvPr>
          <p:cNvCxnSpPr>
            <a:cxnSpLocks/>
          </p:cNvCxnSpPr>
          <p:nvPr/>
        </p:nvCxnSpPr>
        <p:spPr>
          <a:xfrm flipH="1">
            <a:off x="1875076" y="1130346"/>
            <a:ext cx="761562" cy="203515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>
            <a:extLst>
              <a:ext uri="{FF2B5EF4-FFF2-40B4-BE49-F238E27FC236}">
                <a16:creationId xmlns:a16="http://schemas.microsoft.com/office/drawing/2014/main" id="{522F298B-78DE-43A8-81A4-49FAEC68403C}"/>
              </a:ext>
            </a:extLst>
          </p:cNvPr>
          <p:cNvSpPr txBox="1"/>
          <p:nvPr/>
        </p:nvSpPr>
        <p:spPr>
          <a:xfrm>
            <a:off x="11544819" y="2338524"/>
            <a:ext cx="439585" cy="40666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noAutofit/>
          </a:bodyPr>
          <a:lstStyle/>
          <a:p>
            <a:endParaRPr lang="en-US" sz="2400" dirty="0">
              <a:sym typeface="Calibri"/>
            </a:endParaRPr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C1DC097A-5718-43A4-9B35-C81DA9E6080F}"/>
              </a:ext>
            </a:extLst>
          </p:cNvPr>
          <p:cNvCxnSpPr>
            <a:cxnSpLocks/>
          </p:cNvCxnSpPr>
          <p:nvPr/>
        </p:nvCxnSpPr>
        <p:spPr>
          <a:xfrm>
            <a:off x="10349934" y="2964766"/>
            <a:ext cx="0" cy="464234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2D30D779-F2D1-4CFC-9DFF-48216EE7BDD3}"/>
              </a:ext>
            </a:extLst>
          </p:cNvPr>
          <p:cNvCxnSpPr>
            <a:cxnSpLocks/>
          </p:cNvCxnSpPr>
          <p:nvPr/>
        </p:nvCxnSpPr>
        <p:spPr>
          <a:xfrm>
            <a:off x="10452324" y="2759473"/>
            <a:ext cx="439585" cy="264287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그림 6">
            <a:extLst>
              <a:ext uri="{FF2B5EF4-FFF2-40B4-BE49-F238E27FC236}">
                <a16:creationId xmlns:a16="http://schemas.microsoft.com/office/drawing/2014/main" id="{5737DE99-731E-4483-B14B-6C06215A9F7E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l="15644" t="17684" r="18112" b="26723"/>
          <a:stretch/>
        </p:blipFill>
        <p:spPr>
          <a:xfrm>
            <a:off x="2858338" y="966795"/>
            <a:ext cx="346843" cy="291069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264F7E41-EE89-45B0-8D68-7032E6D0A0D3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995454" y="3429000"/>
            <a:ext cx="3795652" cy="295616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DC17850B-D4CC-480F-A7DB-6F48D0DCDFCD}"/>
              </a:ext>
            </a:extLst>
          </p:cNvPr>
          <p:cNvSpPr txBox="1"/>
          <p:nvPr/>
        </p:nvSpPr>
        <p:spPr>
          <a:xfrm>
            <a:off x="7586668" y="609600"/>
            <a:ext cx="2865656" cy="85023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noAutofit/>
          </a:bodyPr>
          <a:lstStyle/>
          <a:p>
            <a:r>
              <a:rPr lang="ko-KR" altLang="en-US" sz="2400" dirty="0">
                <a:latin typeface="+mn-ea"/>
                <a:sym typeface="Calibri"/>
              </a:rPr>
              <a:t>개인 기능 내 </a:t>
            </a:r>
            <a:r>
              <a:rPr lang="en-US" altLang="ko-KR" sz="2400" dirty="0">
                <a:latin typeface="+mn-ea"/>
                <a:sym typeface="Calibri"/>
              </a:rPr>
              <a:t>Playlists</a:t>
            </a:r>
            <a:r>
              <a:rPr lang="ko-KR" altLang="en-US" sz="2400" dirty="0">
                <a:latin typeface="+mn-ea"/>
                <a:sym typeface="Calibri"/>
              </a:rPr>
              <a:t>에서 확인</a:t>
            </a:r>
            <a:endParaRPr lang="en-US" sz="2400" dirty="0">
              <a:latin typeface="+mn-ea"/>
              <a:sym typeface="Calibri"/>
            </a:endParaRPr>
          </a:p>
        </p:txBody>
      </p:sp>
      <p:pic>
        <p:nvPicPr>
          <p:cNvPr id="29" name="그림 28">
            <a:extLst>
              <a:ext uri="{FF2B5EF4-FFF2-40B4-BE49-F238E27FC236}">
                <a16:creationId xmlns:a16="http://schemas.microsoft.com/office/drawing/2014/main" id="{90F7F3BA-A3D2-420F-ABD6-69F91139B308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936644" y="1055391"/>
            <a:ext cx="1019175" cy="122872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cxnSp>
        <p:nvCxnSpPr>
          <p:cNvPr id="30" name="Straight Arrow Connector 18">
            <a:extLst>
              <a:ext uri="{FF2B5EF4-FFF2-40B4-BE49-F238E27FC236}">
                <a16:creationId xmlns:a16="http://schemas.microsoft.com/office/drawing/2014/main" id="{A2C4F390-87FF-4D26-8A47-7E32580ECD71}"/>
              </a:ext>
            </a:extLst>
          </p:cNvPr>
          <p:cNvCxnSpPr>
            <a:cxnSpLocks/>
          </p:cNvCxnSpPr>
          <p:nvPr/>
        </p:nvCxnSpPr>
        <p:spPr>
          <a:xfrm>
            <a:off x="10452323" y="911627"/>
            <a:ext cx="439585" cy="264287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401434530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F00542-B509-4F93-B25D-509D9282F3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>
                <a:latin typeface="+mn-ea"/>
                <a:ea typeface="+mn-ea"/>
              </a:rPr>
              <a:t>비디오</a:t>
            </a:r>
            <a:r>
              <a:rPr lang="en-US" altLang="ko-KR" dirty="0">
                <a:latin typeface="+mn-ea"/>
                <a:ea typeface="+mn-ea"/>
              </a:rPr>
              <a:t>(Videos)</a:t>
            </a:r>
            <a:endParaRPr lang="en-US" dirty="0">
              <a:latin typeface="+mn-ea"/>
              <a:ea typeface="+mn-ea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0038BA8-CC00-4C18-B92F-FC9B0810D8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39450" y="832698"/>
            <a:ext cx="9913101" cy="584242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1AAA88A-A045-4128-A743-5F8D82ED9D75}"/>
              </a:ext>
            </a:extLst>
          </p:cNvPr>
          <p:cNvSpPr txBox="1"/>
          <p:nvPr/>
        </p:nvSpPr>
        <p:spPr>
          <a:xfrm>
            <a:off x="10439571" y="2061181"/>
            <a:ext cx="498910" cy="448886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txBody>
          <a:bodyPr wrap="square" rtlCol="0">
            <a:noAutofit/>
          </a:bodyPr>
          <a:lstStyle/>
          <a:p>
            <a:endParaRPr lang="en-US" sz="2400" dirty="0">
              <a:sym typeface="Calibri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B420B33-5CD0-413A-A713-5D716209CBB2}"/>
              </a:ext>
            </a:extLst>
          </p:cNvPr>
          <p:cNvSpPr txBox="1"/>
          <p:nvPr/>
        </p:nvSpPr>
        <p:spPr>
          <a:xfrm>
            <a:off x="7753349" y="3716260"/>
            <a:ext cx="3322321" cy="680719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txBody>
          <a:bodyPr wrap="square" rtlCol="0">
            <a:noAutofit/>
          </a:bodyPr>
          <a:lstStyle/>
          <a:p>
            <a:endParaRPr lang="en-US" sz="2400" dirty="0"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035316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7">
            <a:extLst>
              <a:ext uri="{FF2B5EF4-FFF2-40B4-BE49-F238E27FC236}">
                <a16:creationId xmlns:a16="http://schemas.microsoft.com/office/drawing/2014/main" id="{069C9297-DED9-4E37-8A68-59DB9CEF916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087974" y="1097471"/>
            <a:ext cx="733527" cy="210531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F4DAF9AB-2117-42FA-BC01-79E83ABE989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129809" y="1097471"/>
            <a:ext cx="6852426" cy="288523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A743D825-D434-4DD0-B19C-272B4073B4B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81732" y="2800882"/>
            <a:ext cx="4057684" cy="341151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F902229-82B2-4173-816B-E26766B8FD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>
                <a:latin typeface="+mn-ea"/>
                <a:ea typeface="+mn-ea"/>
              </a:rPr>
              <a:t>전자책</a:t>
            </a:r>
            <a:r>
              <a:rPr lang="en-US" altLang="ko-KR" dirty="0">
                <a:latin typeface="+mn-ea"/>
                <a:ea typeface="+mn-ea"/>
              </a:rPr>
              <a:t>(Books)</a:t>
            </a:r>
            <a:r>
              <a:rPr lang="ko-KR" altLang="en-US" dirty="0">
                <a:latin typeface="+mn-ea"/>
                <a:ea typeface="+mn-ea"/>
              </a:rPr>
              <a:t> </a:t>
            </a:r>
            <a:r>
              <a:rPr lang="en-US" altLang="ko-KR" dirty="0">
                <a:latin typeface="+mn-ea"/>
                <a:ea typeface="+mn-ea"/>
              </a:rPr>
              <a:t>– </a:t>
            </a:r>
            <a:r>
              <a:rPr lang="ko-KR" altLang="en-US" dirty="0">
                <a:latin typeface="+mn-ea"/>
                <a:ea typeface="+mn-ea"/>
              </a:rPr>
              <a:t>하이라이트 </a:t>
            </a:r>
            <a:r>
              <a:rPr lang="en-US" altLang="ko-KR" dirty="0">
                <a:latin typeface="+mn-ea"/>
                <a:ea typeface="+mn-ea"/>
              </a:rPr>
              <a:t>&amp; </a:t>
            </a:r>
            <a:r>
              <a:rPr lang="ko-KR" altLang="en-US" dirty="0">
                <a:latin typeface="+mn-ea"/>
                <a:ea typeface="+mn-ea"/>
              </a:rPr>
              <a:t>노트</a:t>
            </a:r>
            <a:endParaRPr lang="en-US" dirty="0">
              <a:latin typeface="+mn-ea"/>
              <a:ea typeface="+mn-ea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6B68904-5AB2-4E9F-9AE5-4583196712AA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17755" t="33878" r="9960" b="37279"/>
          <a:stretch/>
        </p:blipFill>
        <p:spPr>
          <a:xfrm>
            <a:off x="6047874" y="5320143"/>
            <a:ext cx="6036906" cy="1354976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D2372DD-112E-481B-8096-D037DCB97C98}"/>
              </a:ext>
            </a:extLst>
          </p:cNvPr>
          <p:cNvSpPr txBox="1"/>
          <p:nvPr/>
        </p:nvSpPr>
        <p:spPr>
          <a:xfrm>
            <a:off x="195129" y="1512134"/>
            <a:ext cx="3786602" cy="86092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noAutofit/>
          </a:bodyPr>
          <a:lstStyle/>
          <a:p>
            <a:r>
              <a:rPr lang="ko-KR" altLang="en-US" sz="2400" dirty="0">
                <a:latin typeface="+mn-ea"/>
                <a:sym typeface="Calibri"/>
              </a:rPr>
              <a:t>전자책 본문을 </a:t>
            </a:r>
            <a:r>
              <a:rPr lang="ko-KR" altLang="en-US" sz="2400" dirty="0" err="1">
                <a:latin typeface="+mn-ea"/>
                <a:sym typeface="Calibri"/>
              </a:rPr>
              <a:t>드래그하여</a:t>
            </a:r>
            <a:r>
              <a:rPr lang="ko-KR" altLang="en-US" sz="2400" dirty="0">
                <a:latin typeface="+mn-ea"/>
                <a:sym typeface="Calibri"/>
              </a:rPr>
              <a:t> 하이라이트와 노트 추가</a:t>
            </a:r>
            <a:endParaRPr lang="en-US" sz="2400" dirty="0">
              <a:latin typeface="+mn-ea"/>
              <a:sym typeface="Calibri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22F298B-78DE-43A8-81A4-49FAEC68403C}"/>
              </a:ext>
            </a:extLst>
          </p:cNvPr>
          <p:cNvSpPr txBox="1"/>
          <p:nvPr/>
        </p:nvSpPr>
        <p:spPr>
          <a:xfrm>
            <a:off x="6632717" y="3741827"/>
            <a:ext cx="4057683" cy="1195440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noAutofit/>
          </a:bodyPr>
          <a:lstStyle/>
          <a:p>
            <a:r>
              <a:rPr lang="ko-KR" altLang="en-US" sz="2400" dirty="0">
                <a:latin typeface="+mn-ea"/>
                <a:sym typeface="Calibri"/>
              </a:rPr>
              <a:t>개인 기능 내</a:t>
            </a:r>
            <a:r>
              <a:rPr lang="en-US" altLang="ko-KR" sz="2400" dirty="0">
                <a:latin typeface="+mn-ea"/>
                <a:sym typeface="Calibri"/>
              </a:rPr>
              <a:t> Highlights</a:t>
            </a:r>
            <a:r>
              <a:rPr lang="ko-KR" altLang="en-US" sz="2400" dirty="0">
                <a:latin typeface="+mn-ea"/>
                <a:sym typeface="Calibri"/>
              </a:rPr>
              <a:t>에서 작성된 모든 하이라이트와 노트 확인</a:t>
            </a:r>
            <a:endParaRPr lang="en-US" sz="2400" dirty="0">
              <a:latin typeface="+mn-ea"/>
              <a:sym typeface="Calibri"/>
            </a:endParaRPr>
          </a:p>
        </p:txBody>
      </p: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066FEB59-D1CE-4329-8BC6-84B534DC54E4}"/>
              </a:ext>
            </a:extLst>
          </p:cNvPr>
          <p:cNvCxnSpPr>
            <a:cxnSpLocks/>
          </p:cNvCxnSpPr>
          <p:nvPr/>
        </p:nvCxnSpPr>
        <p:spPr>
          <a:xfrm flipH="1">
            <a:off x="8224936" y="4943280"/>
            <a:ext cx="422450" cy="599975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25">
            <a:extLst>
              <a:ext uri="{FF2B5EF4-FFF2-40B4-BE49-F238E27FC236}">
                <a16:creationId xmlns:a16="http://schemas.microsoft.com/office/drawing/2014/main" id="{8F3A234A-833C-45CF-AD9A-0A2037BEF549}"/>
              </a:ext>
            </a:extLst>
          </p:cNvPr>
          <p:cNvCxnSpPr>
            <a:cxnSpLocks/>
          </p:cNvCxnSpPr>
          <p:nvPr/>
        </p:nvCxnSpPr>
        <p:spPr>
          <a:xfrm flipV="1">
            <a:off x="3981731" y="1719052"/>
            <a:ext cx="2628619" cy="241149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25">
            <a:extLst>
              <a:ext uri="{FF2B5EF4-FFF2-40B4-BE49-F238E27FC236}">
                <a16:creationId xmlns:a16="http://schemas.microsoft.com/office/drawing/2014/main" id="{EBCC9468-6F02-47E7-9CBB-546EE5A8CE06}"/>
              </a:ext>
            </a:extLst>
          </p:cNvPr>
          <p:cNvCxnSpPr>
            <a:cxnSpLocks/>
            <a:stCxn id="10" idx="2"/>
          </p:cNvCxnSpPr>
          <p:nvPr/>
        </p:nvCxnSpPr>
        <p:spPr>
          <a:xfrm>
            <a:off x="2088430" y="2373058"/>
            <a:ext cx="684795" cy="2527791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FBB8C7DD-9689-4919-A1D0-8EBEED1100B4}"/>
              </a:ext>
            </a:extLst>
          </p:cNvPr>
          <p:cNvSpPr txBox="1"/>
          <p:nvPr/>
        </p:nvSpPr>
        <p:spPr>
          <a:xfrm>
            <a:off x="11065916" y="983171"/>
            <a:ext cx="911906" cy="234202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noAutofit/>
          </a:bodyPr>
          <a:lstStyle/>
          <a:p>
            <a:endParaRPr lang="en-US" sz="2400" dirty="0">
              <a:sym typeface="Calibri"/>
            </a:endParaRPr>
          </a:p>
        </p:txBody>
      </p:sp>
      <p:grpSp>
        <p:nvGrpSpPr>
          <p:cNvPr id="6" name="그룹 5">
            <a:extLst>
              <a:ext uri="{FF2B5EF4-FFF2-40B4-BE49-F238E27FC236}">
                <a16:creationId xmlns:a16="http://schemas.microsoft.com/office/drawing/2014/main" id="{66FE73D8-30DC-4846-A529-F3CB1874EE73}"/>
              </a:ext>
            </a:extLst>
          </p:cNvPr>
          <p:cNvGrpSpPr/>
          <p:nvPr/>
        </p:nvGrpSpPr>
        <p:grpSpPr>
          <a:xfrm>
            <a:off x="5048250" y="5089741"/>
            <a:ext cx="933450" cy="1585378"/>
            <a:chOff x="12533145" y="4525146"/>
            <a:chExt cx="933450" cy="158537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pic>
          <p:nvPicPr>
            <p:cNvPr id="4" name="그림 3">
              <a:extLst>
                <a:ext uri="{FF2B5EF4-FFF2-40B4-BE49-F238E27FC236}">
                  <a16:creationId xmlns:a16="http://schemas.microsoft.com/office/drawing/2014/main" id="{E02EBC70-114E-4F9C-ADA6-D35A2B89B5BE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BEBA8EAE-BF5A-486C-A8C5-ECC9F3942E4B}">
                  <a14:imgProps xmlns:a14="http://schemas.microsoft.com/office/drawing/2010/main">
                    <a14:imgLayer r:embed="rId13">
                      <a14:imgEffect>
                        <a14:sharpenSoften amount="25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12533145" y="4525146"/>
              <a:ext cx="504825" cy="390525"/>
            </a:xfrm>
            <a:prstGeom prst="rect">
              <a:avLst/>
            </a:prstGeom>
          </p:spPr>
        </p:pic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57587197-3D49-4FFF-AA39-FE58791C60E9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>
              <a:extLst>
                <a:ext uri="{BEBA8EAE-BF5A-486C-A8C5-ECC9F3942E4B}">
                  <a14:imgProps xmlns:a14="http://schemas.microsoft.com/office/drawing/2010/main">
                    <a14:imgLayer r:embed="rId15">
                      <a14:imgEffect>
                        <a14:sharpenSoften amount="25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12533145" y="4900849"/>
              <a:ext cx="933450" cy="1209675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1353113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3990DA-62AB-4C50-B937-11759B6588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Your O’Reilly – </a:t>
            </a:r>
            <a:r>
              <a:rPr lang="ko-KR" altLang="en-US" dirty="0"/>
              <a:t>개인화 기능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B98C3BE-33D6-4BC1-92B6-B9E1B3DE354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35425" y="1166561"/>
            <a:ext cx="9768381" cy="299329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EEC6E70-976A-4446-8BE3-10D771B573B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485013" y="619381"/>
            <a:ext cx="1524213" cy="235300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21B52AE-415E-4E65-BCB9-F57AC5231B4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426830" y="3019682"/>
            <a:ext cx="8036327" cy="365543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05C1D77-59B8-4152-8496-ED7BF05D42FF}"/>
              </a:ext>
            </a:extLst>
          </p:cNvPr>
          <p:cNvSpPr txBox="1"/>
          <p:nvPr/>
        </p:nvSpPr>
        <p:spPr>
          <a:xfrm flipH="1">
            <a:off x="3489893" y="3117007"/>
            <a:ext cx="2755740" cy="529389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txBody>
          <a:bodyPr wrap="square" rtlCol="0">
            <a:noAutofit/>
          </a:bodyPr>
          <a:lstStyle/>
          <a:p>
            <a:endParaRPr lang="en-US" sz="2400" dirty="0">
              <a:sym typeface="Calibri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BF81A5C-62DD-426A-AFA6-6DA6DC0E0D9F}"/>
              </a:ext>
            </a:extLst>
          </p:cNvPr>
          <p:cNvSpPr txBox="1"/>
          <p:nvPr/>
        </p:nvSpPr>
        <p:spPr>
          <a:xfrm flipH="1">
            <a:off x="11247119" y="637172"/>
            <a:ext cx="861462" cy="529389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txBody>
          <a:bodyPr wrap="square" rtlCol="0">
            <a:noAutofit/>
          </a:bodyPr>
          <a:lstStyle/>
          <a:p>
            <a:endParaRPr lang="en-US" sz="2400" dirty="0"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793854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7DF782-1E82-4F35-AD0F-55C615AD62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366510"/>
            <a:ext cx="12190268" cy="1292662"/>
          </a:xfrm>
        </p:spPr>
        <p:txBody>
          <a:bodyPr/>
          <a:lstStyle/>
          <a:p>
            <a:r>
              <a:rPr lang="en-US" altLang="ko-KR" b="1" dirty="0">
                <a:latin typeface="+mn-ea"/>
                <a:ea typeface="+mn-ea"/>
              </a:rPr>
              <a:t>O’Reilly </a:t>
            </a:r>
            <a:r>
              <a:rPr lang="ko-KR" altLang="en-US" b="1" dirty="0">
                <a:latin typeface="+mn-ea"/>
                <a:ea typeface="+mn-ea"/>
              </a:rPr>
              <a:t>모바일 앱</a:t>
            </a:r>
            <a:endParaRPr lang="en-US" b="1" dirty="0">
              <a:latin typeface="+mn-ea"/>
              <a:ea typeface="+mn-ea"/>
            </a:endParaRPr>
          </a:p>
        </p:txBody>
      </p:sp>
      <p:pic>
        <p:nvPicPr>
          <p:cNvPr id="3" name="Picture 3">
            <a:extLst>
              <a:ext uri="{FF2B5EF4-FFF2-40B4-BE49-F238E27FC236}">
                <a16:creationId xmlns:a16="http://schemas.microsoft.com/office/drawing/2014/main" id="{57B38449-AC8F-4BCF-BE54-8D7B4EAFE0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73369" y="3990250"/>
            <a:ext cx="5816899" cy="28449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008710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902229-82B2-4173-816B-E26766B8FD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+mn-ea"/>
                <a:ea typeface="+mn-ea"/>
              </a:rPr>
              <a:t>O´Reilly </a:t>
            </a:r>
            <a:r>
              <a:rPr lang="ko-KR" altLang="en-US" dirty="0">
                <a:latin typeface="+mn-ea"/>
                <a:ea typeface="+mn-ea"/>
              </a:rPr>
              <a:t>모바일 앱 </a:t>
            </a:r>
            <a:r>
              <a:rPr lang="en-US" altLang="ko-KR" dirty="0">
                <a:latin typeface="+mn-ea"/>
                <a:ea typeface="+mn-ea"/>
              </a:rPr>
              <a:t>&amp; </a:t>
            </a:r>
            <a:r>
              <a:rPr lang="ko-KR" altLang="en-US" dirty="0">
                <a:latin typeface="+mn-ea"/>
                <a:ea typeface="+mn-ea"/>
              </a:rPr>
              <a:t>다운로드</a:t>
            </a:r>
            <a:endParaRPr lang="en-US" dirty="0">
              <a:latin typeface="+mn-ea"/>
              <a:ea typeface="+mn-ea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23579D7-3D0C-4062-BE10-8502002CCF5B}"/>
              </a:ext>
            </a:extLst>
          </p:cNvPr>
          <p:cNvSpPr/>
          <p:nvPr/>
        </p:nvSpPr>
        <p:spPr>
          <a:xfrm>
            <a:off x="4441373" y="1720840"/>
            <a:ext cx="7383482" cy="3416320"/>
          </a:xfrm>
          <a:prstGeom prst="rect">
            <a:avLst/>
          </a:prstGeom>
          <a:ln w="28575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en-US" sz="2400" dirty="0">
                <a:latin typeface="+mn-ea"/>
                <a:sym typeface="Calibri"/>
              </a:rPr>
              <a:t>iOS</a:t>
            </a:r>
            <a:r>
              <a:rPr lang="ko-KR" altLang="en-US" sz="2400" dirty="0">
                <a:latin typeface="+mn-ea"/>
                <a:sym typeface="Calibri"/>
              </a:rPr>
              <a:t>와 </a:t>
            </a:r>
            <a:r>
              <a:rPr lang="en-US" sz="2400" dirty="0">
                <a:latin typeface="+mn-ea"/>
                <a:sym typeface="Calibri"/>
              </a:rPr>
              <a:t>Android</a:t>
            </a:r>
            <a:r>
              <a:rPr lang="ko-KR" altLang="en-US" sz="2400" dirty="0">
                <a:latin typeface="+mn-ea"/>
                <a:sym typeface="Calibri"/>
              </a:rPr>
              <a:t>에서 제공되는 </a:t>
            </a:r>
            <a:r>
              <a:rPr lang="en-US" altLang="ko-KR" sz="2400" dirty="0">
                <a:latin typeface="+mn-ea"/>
                <a:sym typeface="Calibri"/>
              </a:rPr>
              <a:t>O’Reilly </a:t>
            </a:r>
            <a:r>
              <a:rPr lang="ko-KR" altLang="en-US" sz="2400" dirty="0">
                <a:latin typeface="+mn-ea"/>
                <a:sym typeface="Calibri"/>
              </a:rPr>
              <a:t>앱을 통해 </a:t>
            </a:r>
            <a:r>
              <a:rPr lang="en-US" altLang="ko-KR" sz="2400" dirty="0">
                <a:latin typeface="+mn-ea"/>
              </a:rPr>
              <a:t>O’Reilly</a:t>
            </a:r>
            <a:r>
              <a:rPr lang="ko-KR" altLang="en-US" sz="2400" dirty="0">
                <a:latin typeface="+mn-ea"/>
              </a:rPr>
              <a:t>의 모든 콘텐츠를 동일하게 이용</a:t>
            </a:r>
            <a:endParaRPr lang="en-US" sz="2400" dirty="0">
              <a:latin typeface="+mn-ea"/>
            </a:endParaRPr>
          </a:p>
          <a:p>
            <a:endParaRPr lang="en-US" sz="2400" dirty="0">
              <a:latin typeface="+mn-ea"/>
              <a:sym typeface="Calibri"/>
            </a:endParaRPr>
          </a:p>
          <a:p>
            <a:r>
              <a:rPr lang="ko-KR" altLang="en-US" sz="2400" dirty="0">
                <a:latin typeface="+mn-ea"/>
              </a:rPr>
              <a:t>사용 기기 간의 하이라이트</a:t>
            </a:r>
            <a:r>
              <a:rPr lang="en-US" altLang="ko-KR" sz="2400" dirty="0">
                <a:latin typeface="+mn-ea"/>
              </a:rPr>
              <a:t>, </a:t>
            </a:r>
            <a:r>
              <a:rPr lang="ko-KR" altLang="en-US" sz="2400" dirty="0">
                <a:latin typeface="+mn-ea"/>
              </a:rPr>
              <a:t>재생 목록 등의 이용 내역이 자동 동기화</a:t>
            </a:r>
            <a:endParaRPr lang="en-US" sz="2400" dirty="0">
              <a:latin typeface="+mn-ea"/>
            </a:endParaRPr>
          </a:p>
          <a:p>
            <a:endParaRPr lang="en-US" sz="2400" dirty="0">
              <a:latin typeface="+mn-ea"/>
            </a:endParaRPr>
          </a:p>
          <a:p>
            <a:r>
              <a:rPr lang="ko-KR" altLang="en-US" sz="2400" dirty="0">
                <a:latin typeface="+mn-ea"/>
              </a:rPr>
              <a:t>전자책과 비디오의 메뉴 버튼을 클릭하여 원하는 자료 다운로드하거나 재생목록에 추가</a:t>
            </a:r>
            <a:endParaRPr lang="en-US" altLang="ko-KR" sz="2400" dirty="0">
              <a:latin typeface="+mn-ea"/>
            </a:endParaRPr>
          </a:p>
          <a:p>
            <a:r>
              <a:rPr lang="ko-KR" altLang="en-US" sz="2400" dirty="0">
                <a:latin typeface="+mn-ea"/>
              </a:rPr>
              <a:t>앱 내 </a:t>
            </a:r>
            <a:r>
              <a:rPr lang="sv-FI" altLang="ko-KR" sz="2400" dirty="0">
                <a:latin typeface="+mn-ea"/>
              </a:rPr>
              <a:t>Downloads </a:t>
            </a:r>
            <a:r>
              <a:rPr lang="ko-KR" altLang="en-US" sz="2400" dirty="0">
                <a:latin typeface="+mn-ea"/>
              </a:rPr>
              <a:t>탭에서 다운로드한 콘텐츠 확인</a:t>
            </a:r>
            <a:endParaRPr lang="en-US" altLang="ko-KR" sz="2400" dirty="0">
              <a:latin typeface="+mn-ea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74651FF-1A6A-46D4-8945-42B14FE1B3A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2701"/>
          <a:stretch/>
        </p:blipFill>
        <p:spPr>
          <a:xfrm>
            <a:off x="445810" y="961416"/>
            <a:ext cx="2868889" cy="57378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2F0FB48C-1331-4763-B166-A99A2A3A866B}"/>
              </a:ext>
            </a:extLst>
          </p:cNvPr>
          <p:cNvCxnSpPr>
            <a:cxnSpLocks/>
          </p:cNvCxnSpPr>
          <p:nvPr/>
        </p:nvCxnSpPr>
        <p:spPr>
          <a:xfrm flipH="1" flipV="1">
            <a:off x="3200400" y="4052455"/>
            <a:ext cx="1214138" cy="172319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4947A1F5-D3E4-4F50-8EB8-B9DC622603FC}"/>
              </a:ext>
            </a:extLst>
          </p:cNvPr>
          <p:cNvCxnSpPr>
            <a:cxnSpLocks/>
          </p:cNvCxnSpPr>
          <p:nvPr/>
        </p:nvCxnSpPr>
        <p:spPr>
          <a:xfrm flipH="1">
            <a:off x="2504209" y="4224774"/>
            <a:ext cx="1910329" cy="1123511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AED44EDB-7072-4B6C-ADE0-A304BBA6A580}"/>
              </a:ext>
            </a:extLst>
          </p:cNvPr>
          <p:cNvCxnSpPr>
            <a:cxnSpLocks/>
          </p:cNvCxnSpPr>
          <p:nvPr/>
        </p:nvCxnSpPr>
        <p:spPr>
          <a:xfrm flipH="1">
            <a:off x="2961409" y="4224774"/>
            <a:ext cx="1453129" cy="1407099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293838463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A5AD70-E755-41EF-ADC1-F25A2EEDE8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320" y="192504"/>
            <a:ext cx="10972800" cy="680720"/>
          </a:xfrm>
        </p:spPr>
        <p:txBody>
          <a:bodyPr/>
          <a:lstStyle/>
          <a:p>
            <a:r>
              <a:rPr lang="en-US" altLang="ko-KR" dirty="0">
                <a:latin typeface="+mn-ea"/>
              </a:rPr>
              <a:t>O´Reilly </a:t>
            </a:r>
            <a:r>
              <a:rPr lang="ko-KR" altLang="en-US" dirty="0">
                <a:latin typeface="+mn-ea"/>
              </a:rPr>
              <a:t>모바일 앱</a:t>
            </a:r>
            <a:endParaRPr lang="en-US" dirty="0"/>
          </a:p>
        </p:txBody>
      </p:sp>
      <p:pic>
        <p:nvPicPr>
          <p:cNvPr id="8" name="Picture 7" descr="A screenshot of a social media post&#10;&#10;Description automatically generated">
            <a:extLst>
              <a:ext uri="{FF2B5EF4-FFF2-40B4-BE49-F238E27FC236}">
                <a16:creationId xmlns:a16="http://schemas.microsoft.com/office/drawing/2014/main" id="{E02F6D9E-DF60-400E-B9EC-D4E845439D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5244" y="1061452"/>
            <a:ext cx="3156109" cy="5613667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0" name="Picture 9" descr="A screenshot of a cell phone&#10;&#10;Description automatically generated">
            <a:extLst>
              <a:ext uri="{FF2B5EF4-FFF2-40B4-BE49-F238E27FC236}">
                <a16:creationId xmlns:a16="http://schemas.microsoft.com/office/drawing/2014/main" id="{979BDB6B-881C-407F-A10A-98E11023706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37443" y="1061452"/>
            <a:ext cx="3170853" cy="563989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7" name="Content Placeholder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8C09FD5D-5142-4E55-AC21-E03CF21103A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4591266" y="1061452"/>
            <a:ext cx="3176263" cy="5649514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57864F01-00A5-4ADD-B444-FF03F0830B8D}"/>
              </a:ext>
            </a:extLst>
          </p:cNvPr>
          <p:cNvSpPr txBox="1"/>
          <p:nvPr/>
        </p:nvSpPr>
        <p:spPr>
          <a:xfrm flipH="1">
            <a:off x="9360857" y="1684421"/>
            <a:ext cx="1477188" cy="654518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txBody>
          <a:bodyPr wrap="square" rtlCol="0">
            <a:noAutofit/>
          </a:bodyPr>
          <a:lstStyle/>
          <a:p>
            <a:endParaRPr lang="en-US" sz="2400" dirty="0">
              <a:sym typeface="Calibri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C19F052-3FF6-4D45-B8CB-76F6768BCAD9}"/>
              </a:ext>
            </a:extLst>
          </p:cNvPr>
          <p:cNvSpPr txBox="1"/>
          <p:nvPr/>
        </p:nvSpPr>
        <p:spPr>
          <a:xfrm flipH="1">
            <a:off x="1913639" y="6263535"/>
            <a:ext cx="603316" cy="437807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txBody>
          <a:bodyPr wrap="square" rtlCol="0">
            <a:noAutofit/>
          </a:bodyPr>
          <a:lstStyle/>
          <a:p>
            <a:endParaRPr lang="en-US" sz="2400" dirty="0">
              <a:sym typeface="Calibri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70CD97D-A02E-4DBD-9254-D91933F8282D}"/>
              </a:ext>
            </a:extLst>
          </p:cNvPr>
          <p:cNvSpPr txBox="1"/>
          <p:nvPr/>
        </p:nvSpPr>
        <p:spPr>
          <a:xfrm flipH="1">
            <a:off x="8757541" y="6273159"/>
            <a:ext cx="603316" cy="437807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txBody>
          <a:bodyPr wrap="square" rtlCol="0">
            <a:noAutofit/>
          </a:bodyPr>
          <a:lstStyle/>
          <a:p>
            <a:endParaRPr lang="en-US" sz="2400" dirty="0"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829581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C52E54-9B38-4441-A7A5-5D74EC88AF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>
                <a:latin typeface="+mn-ea"/>
              </a:rPr>
              <a:t>O´Reilly </a:t>
            </a:r>
            <a:r>
              <a:rPr lang="ko-KR" altLang="en-US" dirty="0">
                <a:latin typeface="+mn-ea"/>
              </a:rPr>
              <a:t>모바일 다운로드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pic>
        <p:nvPicPr>
          <p:cNvPr id="6" name="Content Placeholder 5" descr="A screenshot of a cell phone&#10;&#10;Description automatically generated">
            <a:extLst>
              <a:ext uri="{FF2B5EF4-FFF2-40B4-BE49-F238E27FC236}">
                <a16:creationId xmlns:a16="http://schemas.microsoft.com/office/drawing/2014/main" id="{80A8CA56-21BB-4621-B63A-9122799F42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83574" y="1039987"/>
            <a:ext cx="3024852" cy="538020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7" name="Picture 6" descr="A screenshot of a cell phone&#10;&#10;Description automatically generated">
            <a:extLst>
              <a:ext uri="{FF2B5EF4-FFF2-40B4-BE49-F238E27FC236}">
                <a16:creationId xmlns:a16="http://schemas.microsoft.com/office/drawing/2014/main" id="{15327DA5-ED18-42BD-986B-B2032E8293B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69435" y="1044653"/>
            <a:ext cx="3024853" cy="538020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1" name="Picture 10" descr="A screenshot of a cell phone&#10;&#10;Description automatically generated">
            <a:extLst>
              <a:ext uri="{FF2B5EF4-FFF2-40B4-BE49-F238E27FC236}">
                <a16:creationId xmlns:a16="http://schemas.microsoft.com/office/drawing/2014/main" id="{BA4640CD-385F-4747-A0DD-0614971CFF3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7714" y="1039988"/>
            <a:ext cx="3024853" cy="538020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C4AFC73-2595-4176-A6FF-9577631E05B1}"/>
              </a:ext>
            </a:extLst>
          </p:cNvPr>
          <p:cNvSpPr txBox="1"/>
          <p:nvPr/>
        </p:nvSpPr>
        <p:spPr>
          <a:xfrm flipH="1">
            <a:off x="3328762" y="2598821"/>
            <a:ext cx="493803" cy="529389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txBody>
          <a:bodyPr wrap="square" rtlCol="0">
            <a:noAutofit/>
          </a:bodyPr>
          <a:lstStyle/>
          <a:p>
            <a:endParaRPr lang="en-US" sz="2400" dirty="0">
              <a:sym typeface="Calibri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1C5204E-5A75-467B-B5D4-B706CA632262}"/>
              </a:ext>
            </a:extLst>
          </p:cNvPr>
          <p:cNvSpPr txBox="1"/>
          <p:nvPr/>
        </p:nvSpPr>
        <p:spPr>
          <a:xfrm flipH="1">
            <a:off x="4719285" y="5544153"/>
            <a:ext cx="1940805" cy="356134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txBody>
          <a:bodyPr wrap="square" rtlCol="0">
            <a:noAutofit/>
          </a:bodyPr>
          <a:lstStyle/>
          <a:p>
            <a:endParaRPr lang="en-US" sz="2400" dirty="0"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375687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4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AABFB3-1595-4197-8085-9B9AD74476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>
                <a:latin typeface="+mn-ea"/>
                <a:ea typeface="+mn-ea"/>
              </a:rPr>
              <a:t>도움말 페이지</a:t>
            </a:r>
            <a:endParaRPr lang="de-DE" dirty="0">
              <a:latin typeface="+mn-ea"/>
              <a:ea typeface="+mn-ea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784015-7155-43FD-AB26-D75380F8DC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8640" y="1188719"/>
            <a:ext cx="10155803" cy="5486399"/>
          </a:xfrm>
        </p:spPr>
        <p:txBody>
          <a:bodyPr>
            <a:normAutofit fontScale="92500" lnSpcReduction="20000"/>
          </a:bodyPr>
          <a:lstStyle/>
          <a:p>
            <a:r>
              <a:rPr lang="de-DE" dirty="0">
                <a:latin typeface="+mn-ea"/>
                <a:ea typeface="+mn-ea"/>
              </a:rPr>
              <a:t>Libguide(</a:t>
            </a:r>
            <a:r>
              <a:rPr lang="ko-KR" altLang="en-US" dirty="0">
                <a:latin typeface="+mn-ea"/>
                <a:ea typeface="+mn-ea"/>
              </a:rPr>
              <a:t>온라인 이용가이드 사이트</a:t>
            </a:r>
            <a:r>
              <a:rPr lang="en-US" altLang="ko-KR" dirty="0">
                <a:latin typeface="+mn-ea"/>
                <a:ea typeface="+mn-ea"/>
              </a:rPr>
              <a:t>):</a:t>
            </a:r>
            <a:endParaRPr lang="de-DE" dirty="0">
              <a:latin typeface="+mn-ea"/>
              <a:ea typeface="+mn-ea"/>
            </a:endParaRPr>
          </a:p>
          <a:p>
            <a:pPr marL="457200" lvl="1" indent="0">
              <a:buNone/>
            </a:pPr>
            <a:r>
              <a:rPr lang="de-DE" dirty="0">
                <a:latin typeface="+mn-ea"/>
                <a:ea typeface="+mn-ea"/>
                <a:hlinkClick r:id="rId3"/>
              </a:rPr>
              <a:t>https://proquest.libguides.com/oreilly</a:t>
            </a:r>
            <a:endParaRPr lang="de-DE" dirty="0">
              <a:latin typeface="+mn-ea"/>
              <a:ea typeface="+mn-ea"/>
            </a:endParaRPr>
          </a:p>
          <a:p>
            <a:pPr marL="457200" lvl="1" indent="0">
              <a:buNone/>
            </a:pPr>
            <a:endParaRPr lang="de-DE" dirty="0">
              <a:latin typeface="+mn-ea"/>
              <a:ea typeface="+mn-ea"/>
            </a:endParaRPr>
          </a:p>
          <a:p>
            <a:r>
              <a:rPr lang="ko-KR" altLang="en-US" dirty="0">
                <a:latin typeface="+mn-ea"/>
                <a:ea typeface="+mn-ea"/>
              </a:rPr>
              <a:t>제품 소개 페이지</a:t>
            </a:r>
            <a:r>
              <a:rPr lang="en-US" altLang="ko-KR" dirty="0">
                <a:latin typeface="+mn-ea"/>
                <a:ea typeface="+mn-ea"/>
              </a:rPr>
              <a:t>:</a:t>
            </a:r>
            <a:endParaRPr lang="de-DE" dirty="0">
              <a:latin typeface="+mn-ea"/>
              <a:ea typeface="+mn-ea"/>
            </a:endParaRPr>
          </a:p>
          <a:p>
            <a:pPr lvl="1"/>
            <a:r>
              <a:rPr lang="de-DE" dirty="0">
                <a:latin typeface="+mn-ea"/>
                <a:ea typeface="+mn-ea"/>
              </a:rPr>
              <a:t>ProQuest:</a:t>
            </a:r>
          </a:p>
          <a:p>
            <a:pPr marL="457200" lvl="1" indent="0">
              <a:buNone/>
            </a:pPr>
            <a:r>
              <a:rPr lang="de-DE" dirty="0">
                <a:latin typeface="+mn-ea"/>
                <a:ea typeface="+mn-ea"/>
                <a:hlinkClick r:id="rId4"/>
              </a:rPr>
              <a:t>https://www.proquest.com/products-services/databases/OReilly-for-Higher-Education.html</a:t>
            </a:r>
            <a:endParaRPr lang="de-DE" dirty="0">
              <a:latin typeface="+mn-ea"/>
              <a:ea typeface="+mn-ea"/>
            </a:endParaRPr>
          </a:p>
          <a:p>
            <a:pPr lvl="1"/>
            <a:r>
              <a:rPr lang="de-DE" dirty="0">
                <a:latin typeface="+mn-ea"/>
                <a:ea typeface="+mn-ea"/>
              </a:rPr>
              <a:t>O‘Reilly:</a:t>
            </a:r>
          </a:p>
          <a:p>
            <a:pPr marL="457200" lvl="1" indent="0">
              <a:buNone/>
            </a:pPr>
            <a:r>
              <a:rPr lang="de-DE" dirty="0">
                <a:latin typeface="+mn-ea"/>
                <a:ea typeface="+mn-ea"/>
                <a:hlinkClick r:id="rId5"/>
              </a:rPr>
              <a:t>https://www.oreilly.com/online-learning/academic.html</a:t>
            </a:r>
            <a:endParaRPr lang="de-DE" dirty="0">
              <a:latin typeface="+mn-ea"/>
              <a:ea typeface="+mn-ea"/>
            </a:endParaRPr>
          </a:p>
          <a:p>
            <a:pPr marL="457200" lvl="1" indent="0">
              <a:buNone/>
            </a:pPr>
            <a:endParaRPr lang="de-DE" dirty="0">
              <a:latin typeface="+mn-ea"/>
              <a:ea typeface="+mn-ea"/>
            </a:endParaRPr>
          </a:p>
          <a:p>
            <a:r>
              <a:rPr lang="ko-KR" altLang="en-US" dirty="0">
                <a:latin typeface="+mn-ea"/>
                <a:ea typeface="+mn-ea"/>
              </a:rPr>
              <a:t>기타 문의사항은</a:t>
            </a:r>
            <a:endParaRPr lang="en-US" altLang="ko-KR" dirty="0">
              <a:latin typeface="+mn-ea"/>
              <a:ea typeface="+mn-ea"/>
            </a:endParaRPr>
          </a:p>
          <a:p>
            <a:pPr marL="0" indent="0">
              <a:buNone/>
            </a:pPr>
            <a:r>
              <a:rPr lang="en-US" altLang="ko-KR" dirty="0">
                <a:latin typeface="+mn-ea"/>
                <a:ea typeface="+mn-ea"/>
              </a:rPr>
              <a:t>ProQuest </a:t>
            </a:r>
            <a:r>
              <a:rPr lang="ko-KR" altLang="en-US" dirty="0">
                <a:latin typeface="+mn-ea"/>
                <a:ea typeface="+mn-ea"/>
              </a:rPr>
              <a:t>한국지사</a:t>
            </a:r>
            <a:r>
              <a:rPr lang="en-US" altLang="ko-KR" dirty="0">
                <a:latin typeface="+mn-ea"/>
                <a:ea typeface="+mn-ea"/>
              </a:rPr>
              <a:t>(</a:t>
            </a:r>
            <a:r>
              <a:rPr lang="en-US" altLang="ko-KR" dirty="0">
                <a:latin typeface="+mn-ea"/>
                <a:ea typeface="+mn-ea"/>
                <a:hlinkClick r:id="rId6"/>
              </a:rPr>
              <a:t>korea@asia.proquest.com</a:t>
            </a:r>
            <a:r>
              <a:rPr lang="en-US" altLang="ko-KR" dirty="0">
                <a:latin typeface="+mn-ea"/>
                <a:ea typeface="+mn-ea"/>
              </a:rPr>
              <a:t>)</a:t>
            </a:r>
            <a:r>
              <a:rPr lang="ko-KR" altLang="en-US" dirty="0">
                <a:latin typeface="+mn-ea"/>
                <a:ea typeface="+mn-ea"/>
              </a:rPr>
              <a:t>로 연락 주십시오</a:t>
            </a:r>
            <a:endParaRPr lang="de-DE" dirty="0">
              <a:latin typeface="+mn-ea"/>
              <a:ea typeface="+mn-ea"/>
            </a:endParaRPr>
          </a:p>
          <a:p>
            <a:pPr marL="457200" lvl="1" indent="0">
              <a:buNone/>
            </a:pPr>
            <a:endParaRPr lang="de-DE" dirty="0">
              <a:latin typeface="+mn-ea"/>
              <a:ea typeface="+mn-ea"/>
            </a:endParaRPr>
          </a:p>
          <a:p>
            <a:pPr marL="457200" lvl="1" indent="0">
              <a:buNone/>
            </a:pPr>
            <a:endParaRPr lang="de-DE" dirty="0">
              <a:latin typeface="+mn-ea"/>
              <a:ea typeface="+mn-ea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4589394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626F29A-3C94-4B15-8F7A-E46AB88321D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ko-KR" altLang="en-US" sz="8000" dirty="0">
                <a:latin typeface="+mn-ea"/>
                <a:ea typeface="+mn-ea"/>
              </a:rPr>
              <a:t>감사합니다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5ED008FF-1F70-4D76-83F1-C33E6AD3F6B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020762" y="3857379"/>
            <a:ext cx="10150475" cy="309562"/>
          </a:xfrm>
        </p:spPr>
        <p:txBody>
          <a:bodyPr/>
          <a:lstStyle/>
          <a:p>
            <a:r>
              <a:rPr lang="en-US" altLang="ko-KR" sz="2000" i="0">
                <a:latin typeface="+mj-ea"/>
                <a:ea typeface="+mj-ea"/>
              </a:rPr>
              <a:t>ProQuest </a:t>
            </a:r>
            <a:r>
              <a:rPr lang="ko-KR" altLang="en-US" sz="2000" i="0" dirty="0">
                <a:latin typeface="+mj-ea"/>
                <a:ea typeface="+mj-ea"/>
              </a:rPr>
              <a:t>한국지사</a:t>
            </a:r>
          </a:p>
        </p:txBody>
      </p:sp>
    </p:spTree>
    <p:extLst>
      <p:ext uri="{BB962C8B-B14F-4D97-AF65-F5344CB8AC3E}">
        <p14:creationId xmlns:p14="http://schemas.microsoft.com/office/powerpoint/2010/main" val="4003713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  <p:tag name="ARTICULATE_SLIDE_COUNT" val="1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226f688b-3abb-40a7-a628-e22e82daf9e5" xsi:nil="true"/>
    <Seq xmlns="226f688b-3abb-40a7-a628-e22e82daf9e5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F5307B948C904192ECB5497D8C5438" ma:contentTypeVersion="10" ma:contentTypeDescription="Create a new document." ma:contentTypeScope="" ma:versionID="81f13e246018742a926ea7e9d0fc3d6a">
  <xsd:schema xmlns:xsd="http://www.w3.org/2001/XMLSchema" xmlns:xs="http://www.w3.org/2001/XMLSchema" xmlns:p="http://schemas.microsoft.com/office/2006/metadata/properties" xmlns:ns1="226f688b-3abb-40a7-a628-e22e82daf9e5" xmlns:ns3="4f964b53-cc1b-4d92-99fd-493b914cac49" targetNamespace="http://schemas.microsoft.com/office/2006/metadata/properties" ma:root="true" ma:fieldsID="6b0a464dda0d238e1f8546051e5b77e3" ns1:_="" ns3:_="">
    <xsd:import namespace="226f688b-3abb-40a7-a628-e22e82daf9e5"/>
    <xsd:import namespace="4f964b53-cc1b-4d92-99fd-493b914cac49"/>
    <xsd:element name="properties">
      <xsd:complexType>
        <xsd:sequence>
          <xsd:element name="documentManagement">
            <xsd:complexType>
              <xsd:all>
                <xsd:element ref="ns1:Seq" minOccurs="0"/>
                <xsd:element ref="ns1:Status" minOccurs="0"/>
                <xsd:element ref="ns1:MediaServiceMetadata" minOccurs="0"/>
                <xsd:element ref="ns1:MediaServiceFastMetadata" minOccurs="0"/>
                <xsd:element ref="ns1:MediaServiceDateTaken" minOccurs="0"/>
                <xsd:element ref="ns3:SharedWithUsers" minOccurs="0"/>
                <xsd:element ref="ns3:SharedWithDetails" minOccurs="0"/>
                <xsd:element ref="ns1:MediaServiceAutoKeyPoints" minOccurs="0"/>
                <xsd:element ref="ns1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26f688b-3abb-40a7-a628-e22e82daf9e5" elementFormDefault="qualified">
    <xsd:import namespace="http://schemas.microsoft.com/office/2006/documentManagement/types"/>
    <xsd:import namespace="http://schemas.microsoft.com/office/infopath/2007/PartnerControls"/>
    <xsd:element name="Seq" ma:index="0" nillable="true" ma:displayName="Seq" ma:decimals="1" ma:internalName="Seq">
      <xsd:simpleType>
        <xsd:restriction base="dms:Number"/>
      </xsd:simpleType>
    </xsd:element>
    <xsd:element name="Status" ma:index="3" nillable="true" ma:displayName="Status" ma:format="Dropdown" ma:internalName="Status">
      <xsd:simpleType>
        <xsd:restriction base="dms:Choice">
          <xsd:enumeration value="Training Outline"/>
          <xsd:enumeration value="SME Outline Approving"/>
          <xsd:enumeration value="Material in Draft"/>
          <xsd:enumeration value="SME Draft Reviewing"/>
          <xsd:enumeration value="Draft Revising"/>
          <xsd:enumeration value="SME Approved"/>
          <xsd:enumeration value="In Development"/>
          <xsd:enumeration value="Peer Review"/>
          <xsd:enumeration value="Final Polishing"/>
          <xsd:enumeration value="Pending Governance QA"/>
          <xsd:enumeration value="Final Version"/>
          <xsd:enumeration value="Posting to LG"/>
          <xsd:enumeration value="Live on LG"/>
          <xsd:enumeration value="Under Review"/>
          <xsd:enumeration value="Updating"/>
          <xsd:enumeration value="Archived"/>
        </xsd:restriction>
      </xsd:simpleType>
    </xsd:element>
    <xsd:element name="MediaServiceMetadata" ma:index="6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7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f964b53-cc1b-4d92-99fd-493b914cac49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8" ma:displayName="Content Type"/>
        <xsd:element ref="dc:title" minOccurs="0" maxOccurs="1" ma:index="2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E9DC158-ECB8-4D9E-B70F-1EE14FCF574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AA0BAF4-7343-4AEE-A316-82E56BAFDEAA}">
  <ds:schemaRefs>
    <ds:schemaRef ds:uri="http://purl.org/dc/terms/"/>
    <ds:schemaRef ds:uri="http://purl.org/dc/elements/1.1/"/>
    <ds:schemaRef ds:uri="4f964b53-cc1b-4d92-99fd-493b914cac49"/>
    <ds:schemaRef ds:uri="http://schemas.microsoft.com/office/2006/metadata/properties"/>
    <ds:schemaRef ds:uri="http://www.w3.org/XML/1998/namespace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226f688b-3abb-40a7-a628-e22e82daf9e5"/>
  </ds:schemaRefs>
</ds:datastoreItem>
</file>

<file path=customXml/itemProps3.xml><?xml version="1.0" encoding="utf-8"?>
<ds:datastoreItem xmlns:ds="http://schemas.openxmlformats.org/officeDocument/2006/customXml" ds:itemID="{C6D340DB-BB81-4326-A1CB-3F6EDB75ADF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26f688b-3abb-40a7-a628-e22e82daf9e5"/>
    <ds:schemaRef ds:uri="4f964b53-cc1b-4d92-99fd-493b914cac4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4291</TotalTime>
  <Words>1434</Words>
  <Application>Microsoft Office PowerPoint</Application>
  <PresentationFormat>와이드스크린</PresentationFormat>
  <Paragraphs>179</Paragraphs>
  <Slides>32</Slides>
  <Notes>28</Notes>
  <HiddenSlides>0</HiddenSlides>
  <MMClips>0</MMClips>
  <ScaleCrop>false</ScaleCrop>
  <HeadingPairs>
    <vt:vector size="6" baseType="variant">
      <vt:variant>
        <vt:lpstr>사용한 글꼴</vt:lpstr>
      </vt:variant>
      <vt:variant>
        <vt:i4>9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32</vt:i4>
      </vt:variant>
    </vt:vector>
  </HeadingPairs>
  <TitlesOfParts>
    <vt:vector size="42" baseType="lpstr">
      <vt:lpstr>Malgun Gothic Semilight</vt:lpstr>
      <vt:lpstr>Open Sans Light</vt:lpstr>
      <vt:lpstr>Open Sans Semibold</vt:lpstr>
      <vt:lpstr>맑은 고딕</vt:lpstr>
      <vt:lpstr>Arial</vt:lpstr>
      <vt:lpstr>Calibri</vt:lpstr>
      <vt:lpstr>Calibri Light</vt:lpstr>
      <vt:lpstr>Georgia</vt:lpstr>
      <vt:lpstr>Wingdings</vt:lpstr>
      <vt:lpstr>Office Theme</vt:lpstr>
      <vt:lpstr>O’Reilly For Higher Education : 접속 및 플랫폼 이용 방법</vt:lpstr>
      <vt:lpstr>O’Reilly 계정 생성 방법 RISS 사이트에 접속하여 로그인 후 해외전자자료검색 클릭</vt:lpstr>
      <vt:lpstr>O’Reilly 계정 생성 방법 통합검색 DB 부분에서 O’Reilly의 바로가기 버튼(    ) 클릭 </vt:lpstr>
      <vt:lpstr>O’Reilly 계정 생성 방법 RISS 사이트 또는 Direct URL을 통해 접속 후 Not listed? Click here 선택</vt:lpstr>
      <vt:lpstr>O’Reilly 계정 생성 방법 본인이 속한 기관 메일주소(@proquest.ac.kr 등) 입력 후 Let’s Go 버튼 클릭 기입한 기관 메일에서 O’Reilly에서 보낸 메일 확인</vt:lpstr>
      <vt:lpstr>O’Reilly 계정 생성 방법 기입한 기관 메일에서 O’Reilly에서 보낸 메일 확인 메일 내 활성화 링크 클릭 후 비밀번호를 설정하여 개인 계정 생성 완료</vt:lpstr>
      <vt:lpstr>O’Reilly 계정 생성 방법 메일 내 활성화 링크 클릭 후 비밀번호를 설정하여 개인 계정 생성 완료</vt:lpstr>
      <vt:lpstr>O’Reilly 접속 방법 – 계정 생성 후 RISS 사이트를 통해 접속 후 Already a user? Click here. 클릭</vt:lpstr>
      <vt:lpstr>O’Reilly 접속 방법 – 계정 생성 후 O’Reilly 사이트(https://www.oreilly.com)에서 Sign-in으로 간편하게 접속</vt:lpstr>
      <vt:lpstr>O’Reilly 접속 방법 – 계정 생성 후 개인 계정으로 O’Reilly에 로그인</vt:lpstr>
      <vt:lpstr>IT &amp; 비지니스 분야 최신 자료 및 자기 주도형 학습 자료</vt:lpstr>
      <vt:lpstr>자기 주도형 학습 플랫폼</vt:lpstr>
      <vt:lpstr>O’Reilly 플랫폼 기능 및 활용</vt:lpstr>
      <vt:lpstr>검색창 – DB 모든 페이지 상단에서 확인 가능</vt:lpstr>
      <vt:lpstr>검색 결과</vt:lpstr>
      <vt:lpstr>PowerPoint 프레젠테이션</vt:lpstr>
      <vt:lpstr>Navigating Change – O’Reilly팀 추천 자료</vt:lpstr>
      <vt:lpstr>PowerPoint 프레젠테이션</vt:lpstr>
      <vt:lpstr>PowerPoint 프레젠테이션</vt:lpstr>
      <vt:lpstr>Shared Playlist &amp; Expert Playlists</vt:lpstr>
      <vt:lpstr>Resource Centers – 다양한 수준의 학습 콘텐츠</vt:lpstr>
      <vt:lpstr>개인화 기능</vt:lpstr>
      <vt:lpstr>Playlists(재생목록)</vt:lpstr>
      <vt:lpstr>비디오(Videos)</vt:lpstr>
      <vt:lpstr>전자책(Books) – 하이라이트 &amp; 노트</vt:lpstr>
      <vt:lpstr>Your O’Reilly – 개인화 기능</vt:lpstr>
      <vt:lpstr>O’Reilly 모바일 앱</vt:lpstr>
      <vt:lpstr>O´Reilly 모바일 앱 &amp; 다운로드</vt:lpstr>
      <vt:lpstr>O´Reilly 모바일 앱</vt:lpstr>
      <vt:lpstr>O´Reilly 모바일 다운로드 </vt:lpstr>
      <vt:lpstr>도움말 페이지</vt:lpstr>
      <vt:lpstr>감사합니다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OFFICE-6103-1RMH</cp:lastModifiedBy>
  <cp:revision>393</cp:revision>
  <cp:lastPrinted>2017-12-14T00:40:41Z</cp:lastPrinted>
  <dcterms:created xsi:type="dcterms:W3CDTF">2017-04-26T17:29:17Z</dcterms:created>
  <dcterms:modified xsi:type="dcterms:W3CDTF">2021-12-30T02:58:44Z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0x01010081F5307B948C904192ECB5497D8C5438</vt:lpwstr>
  </property>
  <property fmtid="{D5CDD505-2E9C-101B-9397-08002B2CF9AE}" pid="3" name="ArticulateGUID">
    <vt:lpwstr>C5893946-146A-48D0-9224-43423138EFB5</vt:lpwstr>
  </property>
  <property fmtid="{D5CDD505-2E9C-101B-9397-08002B2CF9AE}" pid="4" name="ArticulatePath">
    <vt:lpwstr>OREILLY - FOR USERS</vt:lpwstr>
  </property>
  <property fmtid="{D5CDD505-2E9C-101B-9397-08002B2CF9AE}" pid="5" name="Governance Status">
    <vt:lpwstr>Passed Governance</vt:lpwstr>
  </property>
  <property fmtid="{D5CDD505-2E9C-101B-9397-08002B2CF9AE}" pid="6" name="Governance Owner">
    <vt:lpwstr>Daniela Cason</vt:lpwstr>
  </property>
</Properties>
</file>