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20.xml" ContentType="application/vnd.openxmlformats-officedocument.presentationml.tags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8"/>
  </p:notesMasterIdLst>
  <p:handoutMasterIdLst>
    <p:handoutMasterId r:id="rId29"/>
  </p:handoutMasterIdLst>
  <p:sldIdLst>
    <p:sldId id="575" r:id="rId5"/>
    <p:sldId id="1195" r:id="rId6"/>
    <p:sldId id="1192" r:id="rId7"/>
    <p:sldId id="1193" r:id="rId8"/>
    <p:sldId id="1194" r:id="rId9"/>
    <p:sldId id="1196" r:id="rId10"/>
    <p:sldId id="1168" r:id="rId11"/>
    <p:sldId id="1169" r:id="rId12"/>
    <p:sldId id="1171" r:id="rId13"/>
    <p:sldId id="1189" r:id="rId14"/>
    <p:sldId id="1172" r:id="rId15"/>
    <p:sldId id="1188" r:id="rId16"/>
    <p:sldId id="1177" r:id="rId17"/>
    <p:sldId id="1178" r:id="rId18"/>
    <p:sldId id="1191" r:id="rId19"/>
    <p:sldId id="1180" r:id="rId20"/>
    <p:sldId id="691" r:id="rId21"/>
    <p:sldId id="1183" r:id="rId22"/>
    <p:sldId id="1165" r:id="rId23"/>
    <p:sldId id="1184" r:id="rId24"/>
    <p:sldId id="1181" r:id="rId25"/>
    <p:sldId id="585" r:id="rId26"/>
    <p:sldId id="1167" r:id="rId27"/>
  </p:sldIdLst>
  <p:sldSz cx="12192000" cy="6858000"/>
  <p:notesSz cx="7010400" cy="9296400"/>
  <p:custDataLst>
    <p:tags r:id="rId3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nda Cubias" initials="LC" lastIdx="0" clrIdx="0">
    <p:extLst>
      <p:ext uri="{19B8F6BF-5375-455C-9EA6-DF929625EA0E}">
        <p15:presenceInfo xmlns:p15="http://schemas.microsoft.com/office/powerpoint/2012/main" userId="S-1-5-21-3681551113-1154639454-2518479793-674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8289"/>
    <a:srgbClr val="5D5B55"/>
    <a:srgbClr val="52B1DF"/>
    <a:srgbClr val="C21C22"/>
    <a:srgbClr val="96D32E"/>
    <a:srgbClr val="C0181F"/>
    <a:srgbClr val="6E1014"/>
    <a:srgbClr val="00AFD7"/>
    <a:srgbClr val="D48311"/>
    <a:srgbClr val="E16C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444159D-4B7C-4F0F-9EEE-B6FFE2B252E0}" v="1" dt="2021-01-05T08:59:08.66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5" autoAdjust="0"/>
    <p:restoredTop sz="74515" autoAdjust="0"/>
  </p:normalViewPr>
  <p:slideViewPr>
    <p:cSldViewPr snapToGrid="0" snapToObjects="1">
      <p:cViewPr>
        <p:scale>
          <a:sx n="92" d="100"/>
          <a:sy n="92" d="100"/>
        </p:scale>
        <p:origin x="1200" y="-120"/>
      </p:cViewPr>
      <p:guideLst>
        <p:guide orient="horz" pos="2478"/>
        <p:guide pos="3840"/>
      </p:guideLst>
    </p:cSldViewPr>
  </p:slideViewPr>
  <p:outlineViewPr>
    <p:cViewPr>
      <p:scale>
        <a:sx n="33" d="100"/>
        <a:sy n="33" d="100"/>
      </p:scale>
      <p:origin x="0" y="-203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99" d="100"/>
        <a:sy n="99" d="100"/>
      </p:scale>
      <p:origin x="0" y="-966"/>
    </p:cViewPr>
  </p:sorterViewPr>
  <p:notesViewPr>
    <p:cSldViewPr snapToGrid="0" snapToObjects="1">
      <p:cViewPr varScale="1">
        <p:scale>
          <a:sx n="55" d="100"/>
          <a:sy n="55" d="100"/>
        </p:scale>
        <p:origin x="2592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36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tags" Target="tags/tag1.xml"/><Relationship Id="rId35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mmer Jung" userId="f55f4652-1e45-4b38-b176-15d95abb47eb" providerId="ADAL" clId="{8444159D-4B7C-4F0F-9EEE-B6FFE2B252E0}"/>
    <pc:docChg chg="modSld">
      <pc:chgData name="Summer Jung" userId="f55f4652-1e45-4b38-b176-15d95abb47eb" providerId="ADAL" clId="{8444159D-4B7C-4F0F-9EEE-B6FFE2B252E0}" dt="2021-01-05T09:00:42.407" v="31" actId="208"/>
      <pc:docMkLst>
        <pc:docMk/>
      </pc:docMkLst>
      <pc:sldChg chg="modSp">
        <pc:chgData name="Summer Jung" userId="f55f4652-1e45-4b38-b176-15d95abb47eb" providerId="ADAL" clId="{8444159D-4B7C-4F0F-9EEE-B6FFE2B252E0}" dt="2021-01-05T08:59:12.200" v="16" actId="20577"/>
        <pc:sldMkLst>
          <pc:docMk/>
          <pc:sldMk cId="347802907" sldId="575"/>
        </pc:sldMkLst>
        <pc:spChg chg="mod">
          <ac:chgData name="Summer Jung" userId="f55f4652-1e45-4b38-b176-15d95abb47eb" providerId="ADAL" clId="{8444159D-4B7C-4F0F-9EEE-B6FFE2B252E0}" dt="2021-01-05T08:59:12.200" v="16" actId="20577"/>
          <ac:spMkLst>
            <pc:docMk/>
            <pc:sldMk cId="347802907" sldId="575"/>
            <ac:spMk id="3" creationId="{B61ACD01-7C70-4B80-83D3-A3A7268A83D4}"/>
          </ac:spMkLst>
        </pc:spChg>
      </pc:sldChg>
      <pc:sldChg chg="modSp">
        <pc:chgData name="Summer Jung" userId="f55f4652-1e45-4b38-b176-15d95abb47eb" providerId="ADAL" clId="{8444159D-4B7C-4F0F-9EEE-B6FFE2B252E0}" dt="2021-01-05T08:59:49.103" v="24" actId="20577"/>
        <pc:sldMkLst>
          <pc:docMk/>
          <pc:sldMk cId="1435800137" sldId="686"/>
        </pc:sldMkLst>
        <pc:spChg chg="mod">
          <ac:chgData name="Summer Jung" userId="f55f4652-1e45-4b38-b176-15d95abb47eb" providerId="ADAL" clId="{8444159D-4B7C-4F0F-9EEE-B6FFE2B252E0}" dt="2021-01-05T08:59:49.103" v="24" actId="20577"/>
          <ac:spMkLst>
            <pc:docMk/>
            <pc:sldMk cId="1435800137" sldId="686"/>
            <ac:spMk id="9" creationId="{6FBF57C3-7D89-44C9-A3E5-324B33DF2177}"/>
          </ac:spMkLst>
        </pc:spChg>
      </pc:sldChg>
      <pc:sldChg chg="modSp">
        <pc:chgData name="Summer Jung" userId="f55f4652-1e45-4b38-b176-15d95abb47eb" providerId="ADAL" clId="{8444159D-4B7C-4F0F-9EEE-B6FFE2B252E0}" dt="2021-01-05T08:59:25.951" v="17" actId="208"/>
        <pc:sldMkLst>
          <pc:docMk/>
          <pc:sldMk cId="1801339351" sldId="1172"/>
        </pc:sldMkLst>
        <pc:spChg chg="mod">
          <ac:chgData name="Summer Jung" userId="f55f4652-1e45-4b38-b176-15d95abb47eb" providerId="ADAL" clId="{8444159D-4B7C-4F0F-9EEE-B6FFE2B252E0}" dt="2021-01-05T08:59:25.951" v="17" actId="208"/>
          <ac:spMkLst>
            <pc:docMk/>
            <pc:sldMk cId="1801339351" sldId="1172"/>
            <ac:spMk id="12" creationId="{041F370E-0962-4338-BD4A-337EDDDB0CBF}"/>
          </ac:spMkLst>
        </pc:spChg>
      </pc:sldChg>
      <pc:sldChg chg="modSp">
        <pc:chgData name="Summer Jung" userId="f55f4652-1e45-4b38-b176-15d95abb47eb" providerId="ADAL" clId="{8444159D-4B7C-4F0F-9EEE-B6FFE2B252E0}" dt="2021-01-05T09:00:27.979" v="29" actId="208"/>
        <pc:sldMkLst>
          <pc:docMk/>
          <pc:sldMk cId="3755699841" sldId="1177"/>
        </pc:sldMkLst>
        <pc:spChg chg="mod">
          <ac:chgData name="Summer Jung" userId="f55f4652-1e45-4b38-b176-15d95abb47eb" providerId="ADAL" clId="{8444159D-4B7C-4F0F-9EEE-B6FFE2B252E0}" dt="2021-01-05T09:00:27.979" v="29" actId="208"/>
          <ac:spMkLst>
            <pc:docMk/>
            <pc:sldMk cId="3755699841" sldId="1177"/>
            <ac:spMk id="7" creationId="{3B346539-0455-41FA-9C6D-7DB13B01C28B}"/>
          </ac:spMkLst>
        </pc:spChg>
      </pc:sldChg>
      <pc:sldChg chg="modSp">
        <pc:chgData name="Summer Jung" userId="f55f4652-1e45-4b38-b176-15d95abb47eb" providerId="ADAL" clId="{8444159D-4B7C-4F0F-9EEE-B6FFE2B252E0}" dt="2021-01-05T09:00:34.743" v="30" actId="208"/>
        <pc:sldMkLst>
          <pc:docMk/>
          <pc:sldMk cId="1495099801" sldId="1178"/>
        </pc:sldMkLst>
        <pc:spChg chg="mod">
          <ac:chgData name="Summer Jung" userId="f55f4652-1e45-4b38-b176-15d95abb47eb" providerId="ADAL" clId="{8444159D-4B7C-4F0F-9EEE-B6FFE2B252E0}" dt="2021-01-05T09:00:34.743" v="30" actId="208"/>
          <ac:spMkLst>
            <pc:docMk/>
            <pc:sldMk cId="1495099801" sldId="1178"/>
            <ac:spMk id="14" creationId="{62B9A6EA-C81D-4F80-B6ED-6AB89C6DBB15}"/>
          </ac:spMkLst>
        </pc:spChg>
      </pc:sldChg>
      <pc:sldChg chg="modSp">
        <pc:chgData name="Summer Jung" userId="f55f4652-1e45-4b38-b176-15d95abb47eb" providerId="ADAL" clId="{8444159D-4B7C-4F0F-9EEE-B6FFE2B252E0}" dt="2021-01-05T09:00:42.407" v="31" actId="208"/>
        <pc:sldMkLst>
          <pc:docMk/>
          <pc:sldMk cId="3710395252" sldId="1180"/>
        </pc:sldMkLst>
        <pc:spChg chg="mod">
          <ac:chgData name="Summer Jung" userId="f55f4652-1e45-4b38-b176-15d95abb47eb" providerId="ADAL" clId="{8444159D-4B7C-4F0F-9EEE-B6FFE2B252E0}" dt="2021-01-05T09:00:42.407" v="31" actId="208"/>
          <ac:spMkLst>
            <pc:docMk/>
            <pc:sldMk cId="3710395252" sldId="1180"/>
            <ac:spMk id="7" creationId="{B21186F7-3747-4A99-97F3-B50460B52701}"/>
          </ac:spMkLst>
        </pc:spChg>
      </pc:sldChg>
      <pc:sldChg chg="modSp">
        <pc:chgData name="Summer Jung" userId="f55f4652-1e45-4b38-b176-15d95abb47eb" providerId="ADAL" clId="{8444159D-4B7C-4F0F-9EEE-B6FFE2B252E0}" dt="2021-01-05T08:59:56.647" v="25" actId="108"/>
        <pc:sldMkLst>
          <pc:docMk/>
          <pc:sldMk cId="304589458" sldId="1186"/>
        </pc:sldMkLst>
        <pc:spChg chg="mod">
          <ac:chgData name="Summer Jung" userId="f55f4652-1e45-4b38-b176-15d95abb47eb" providerId="ADAL" clId="{8444159D-4B7C-4F0F-9EEE-B6FFE2B252E0}" dt="2021-01-05T08:59:56.647" v="25" actId="108"/>
          <ac:spMkLst>
            <pc:docMk/>
            <pc:sldMk cId="304589458" sldId="1186"/>
            <ac:spMk id="12" creationId="{701C7C91-9138-4FFE-8B89-D4147EBDCB90}"/>
          </ac:spMkLst>
        </pc:spChg>
      </pc:sldChg>
      <pc:sldChg chg="modSp">
        <pc:chgData name="Summer Jung" userId="f55f4652-1e45-4b38-b176-15d95abb47eb" providerId="ADAL" clId="{8444159D-4B7C-4F0F-9EEE-B6FFE2B252E0}" dt="2021-01-05T09:00:12.861" v="27" actId="404"/>
        <pc:sldMkLst>
          <pc:docMk/>
          <pc:sldMk cId="1730149315" sldId="1187"/>
        </pc:sldMkLst>
        <pc:spChg chg="mod">
          <ac:chgData name="Summer Jung" userId="f55f4652-1e45-4b38-b176-15d95abb47eb" providerId="ADAL" clId="{8444159D-4B7C-4F0F-9EEE-B6FFE2B252E0}" dt="2021-01-05T09:00:12.861" v="27" actId="404"/>
          <ac:spMkLst>
            <pc:docMk/>
            <pc:sldMk cId="1730149315" sldId="1187"/>
            <ac:spMk id="35" creationId="{284AD770-D84E-471C-8D40-6DBF6AE4A804}"/>
          </ac:spMkLst>
        </pc:spChg>
      </pc:sldChg>
      <pc:sldChg chg="modSp">
        <pc:chgData name="Summer Jung" userId="f55f4652-1e45-4b38-b176-15d95abb47eb" providerId="ADAL" clId="{8444159D-4B7C-4F0F-9EEE-B6FFE2B252E0}" dt="2021-01-05T09:00:23.266" v="28" actId="208"/>
        <pc:sldMkLst>
          <pc:docMk/>
          <pc:sldMk cId="4242327315" sldId="1188"/>
        </pc:sldMkLst>
        <pc:spChg chg="mod">
          <ac:chgData name="Summer Jung" userId="f55f4652-1e45-4b38-b176-15d95abb47eb" providerId="ADAL" clId="{8444159D-4B7C-4F0F-9EEE-B6FFE2B252E0}" dt="2021-01-05T09:00:23.266" v="28" actId="208"/>
          <ac:spMkLst>
            <pc:docMk/>
            <pc:sldMk cId="4242327315" sldId="1188"/>
            <ac:spMk id="11" creationId="{4789149B-7C76-4424-BA5D-950982D3EC09}"/>
          </ac:spMkLst>
        </pc:spChg>
      </pc:sldChg>
    </pc:docChg>
  </pc:docChgLst>
  <pc:docChgLst>
    <pc:chgData name="Summer Jung" userId="f55f4652-1e45-4b38-b176-15d95abb47eb" providerId="ADAL" clId="{18C8B1A2-C296-4A1C-9ABC-B504DE03F505}"/>
    <pc:docChg chg="custSel addSld delSld modSld">
      <pc:chgData name="Summer Jung" userId="f55f4652-1e45-4b38-b176-15d95abb47eb" providerId="ADAL" clId="{18C8B1A2-C296-4A1C-9ABC-B504DE03F505}" dt="2020-08-13T07:55:19.725" v="563" actId="20577"/>
      <pc:docMkLst>
        <pc:docMk/>
      </pc:docMkLst>
      <pc:sldChg chg="modSp">
        <pc:chgData name="Summer Jung" userId="f55f4652-1e45-4b38-b176-15d95abb47eb" providerId="ADAL" clId="{18C8B1A2-C296-4A1C-9ABC-B504DE03F505}" dt="2020-08-12T07:05:53.838" v="22" actId="1037"/>
        <pc:sldMkLst>
          <pc:docMk/>
          <pc:sldMk cId="347802907" sldId="575"/>
        </pc:sldMkLst>
        <pc:spChg chg="mod">
          <ac:chgData name="Summer Jung" userId="f55f4652-1e45-4b38-b176-15d95abb47eb" providerId="ADAL" clId="{18C8B1A2-C296-4A1C-9ABC-B504DE03F505}" dt="2020-08-12T07:05:53.838" v="22" actId="1037"/>
          <ac:spMkLst>
            <pc:docMk/>
            <pc:sldMk cId="347802907" sldId="575"/>
            <ac:spMk id="3" creationId="{B61ACD01-7C70-4B80-83D3-A3A7268A83D4}"/>
          </ac:spMkLst>
        </pc:spChg>
      </pc:sldChg>
      <pc:sldChg chg="del">
        <pc:chgData name="Summer Jung" userId="f55f4652-1e45-4b38-b176-15d95abb47eb" providerId="ADAL" clId="{18C8B1A2-C296-4A1C-9ABC-B504DE03F505}" dt="2020-08-12T07:57:21.316" v="562" actId="2696"/>
        <pc:sldMkLst>
          <pc:docMk/>
          <pc:sldMk cId="2839939058" sldId="1185"/>
        </pc:sldMkLst>
      </pc:sldChg>
      <pc:sldChg chg="addSp delSp modSp add">
        <pc:chgData name="Summer Jung" userId="f55f4652-1e45-4b38-b176-15d95abb47eb" providerId="ADAL" clId="{18C8B1A2-C296-4A1C-9ABC-B504DE03F505}" dt="2020-08-13T07:55:19.725" v="563" actId="20577"/>
        <pc:sldMkLst>
          <pc:docMk/>
          <pc:sldMk cId="1951067269" sldId="1191"/>
        </pc:sldMkLst>
        <pc:spChg chg="mod">
          <ac:chgData name="Summer Jung" userId="f55f4652-1e45-4b38-b176-15d95abb47eb" providerId="ADAL" clId="{18C8B1A2-C296-4A1C-9ABC-B504DE03F505}" dt="2020-08-12T07:53:40.750" v="358" actId="6549"/>
          <ac:spMkLst>
            <pc:docMk/>
            <pc:sldMk cId="1951067269" sldId="1191"/>
            <ac:spMk id="13" creationId="{5B38642A-8664-4D8E-B7E1-9E2929003E93}"/>
          </ac:spMkLst>
        </pc:spChg>
        <pc:spChg chg="mod">
          <ac:chgData name="Summer Jung" userId="f55f4652-1e45-4b38-b176-15d95abb47eb" providerId="ADAL" clId="{18C8B1A2-C296-4A1C-9ABC-B504DE03F505}" dt="2020-08-12T07:57:11.975" v="561" actId="20577"/>
          <ac:spMkLst>
            <pc:docMk/>
            <pc:sldMk cId="1951067269" sldId="1191"/>
            <ac:spMk id="14" creationId="{F58B8212-7F51-4008-8009-625AAE287AA4}"/>
          </ac:spMkLst>
        </pc:spChg>
        <pc:spChg chg="mod">
          <ac:chgData name="Summer Jung" userId="f55f4652-1e45-4b38-b176-15d95abb47eb" providerId="ADAL" clId="{18C8B1A2-C296-4A1C-9ABC-B504DE03F505}" dt="2020-08-12T07:51:49.206" v="257" actId="1035"/>
          <ac:spMkLst>
            <pc:docMk/>
            <pc:sldMk cId="1951067269" sldId="1191"/>
            <ac:spMk id="15" creationId="{B0793590-D976-46C1-BA96-19324C1B0D49}"/>
          </ac:spMkLst>
        </pc:spChg>
        <pc:spChg chg="mod">
          <ac:chgData name="Summer Jung" userId="f55f4652-1e45-4b38-b176-15d95abb47eb" providerId="ADAL" clId="{18C8B1A2-C296-4A1C-9ABC-B504DE03F505}" dt="2020-08-12T07:50:07.265" v="127" actId="14100"/>
          <ac:spMkLst>
            <pc:docMk/>
            <pc:sldMk cId="1951067269" sldId="1191"/>
            <ac:spMk id="17" creationId="{07625804-C7D0-40FE-A4DB-AB199358B288}"/>
          </ac:spMkLst>
        </pc:spChg>
        <pc:spChg chg="mod">
          <ac:chgData name="Summer Jung" userId="f55f4652-1e45-4b38-b176-15d95abb47eb" providerId="ADAL" clId="{18C8B1A2-C296-4A1C-9ABC-B504DE03F505}" dt="2020-08-12T07:50:07.265" v="127" actId="14100"/>
          <ac:spMkLst>
            <pc:docMk/>
            <pc:sldMk cId="1951067269" sldId="1191"/>
            <ac:spMk id="18" creationId="{9587DFF9-251B-47E5-9262-40B73B6C48E5}"/>
          </ac:spMkLst>
        </pc:spChg>
        <pc:spChg chg="mod">
          <ac:chgData name="Summer Jung" userId="f55f4652-1e45-4b38-b176-15d95abb47eb" providerId="ADAL" clId="{18C8B1A2-C296-4A1C-9ABC-B504DE03F505}" dt="2020-08-13T07:55:19.725" v="563" actId="20577"/>
          <ac:spMkLst>
            <pc:docMk/>
            <pc:sldMk cId="1951067269" sldId="1191"/>
            <ac:spMk id="19" creationId="{049CEC01-8585-4A4B-83C6-753F59F4E344}"/>
          </ac:spMkLst>
        </pc:spChg>
        <pc:spChg chg="mod">
          <ac:chgData name="Summer Jung" userId="f55f4652-1e45-4b38-b176-15d95abb47eb" providerId="ADAL" clId="{18C8B1A2-C296-4A1C-9ABC-B504DE03F505}" dt="2020-08-12T07:49:13.101" v="88" actId="1037"/>
          <ac:spMkLst>
            <pc:docMk/>
            <pc:sldMk cId="1951067269" sldId="1191"/>
            <ac:spMk id="25" creationId="{72E3AA91-DE9D-433A-80F6-3E79781D14FF}"/>
          </ac:spMkLst>
        </pc:spChg>
        <pc:picChg chg="del">
          <ac:chgData name="Summer Jung" userId="f55f4652-1e45-4b38-b176-15d95abb47eb" providerId="ADAL" clId="{18C8B1A2-C296-4A1C-9ABC-B504DE03F505}" dt="2020-08-12T07:48:41.448" v="38" actId="478"/>
          <ac:picMkLst>
            <pc:docMk/>
            <pc:sldMk cId="1951067269" sldId="1191"/>
            <ac:picMk id="3" creationId="{F5312141-02BB-44DC-A957-CAD06AA04801}"/>
          </ac:picMkLst>
        </pc:picChg>
        <pc:picChg chg="add mod ord modCrop">
          <ac:chgData name="Summer Jung" userId="f55f4652-1e45-4b38-b176-15d95abb47eb" providerId="ADAL" clId="{18C8B1A2-C296-4A1C-9ABC-B504DE03F505}" dt="2020-08-12T07:48:56.848" v="81" actId="167"/>
          <ac:picMkLst>
            <pc:docMk/>
            <pc:sldMk cId="1951067269" sldId="1191"/>
            <ac:picMk id="4" creationId="{5E18CB88-C965-4F8A-8D69-E289A8A8E8AC}"/>
          </ac:picMkLst>
        </pc:picChg>
        <pc:cxnChg chg="add del mod">
          <ac:chgData name="Summer Jung" userId="f55f4652-1e45-4b38-b176-15d95abb47eb" providerId="ADAL" clId="{18C8B1A2-C296-4A1C-9ABC-B504DE03F505}" dt="2020-08-12T07:50:57.026" v="165" actId="478"/>
          <ac:cxnSpMkLst>
            <pc:docMk/>
            <pc:sldMk cId="1951067269" sldId="1191"/>
            <ac:cxnSpMk id="7" creationId="{D674E4C0-A2D1-40CF-8A14-DE03D0C51E7B}"/>
          </ac:cxnSpMkLst>
        </pc:cxnChg>
        <pc:cxnChg chg="del mod">
          <ac:chgData name="Summer Jung" userId="f55f4652-1e45-4b38-b176-15d95abb47eb" providerId="ADAL" clId="{18C8B1A2-C296-4A1C-9ABC-B504DE03F505}" dt="2020-08-12T07:49:32.249" v="91" actId="478"/>
          <ac:cxnSpMkLst>
            <pc:docMk/>
            <pc:sldMk cId="1951067269" sldId="1191"/>
            <ac:cxnSpMk id="9" creationId="{E1972989-EA12-4D1B-9F9E-E740EC0F2F5E}"/>
          </ac:cxnSpMkLst>
        </pc:cxnChg>
        <pc:cxnChg chg="add mod">
          <ac:chgData name="Summer Jung" userId="f55f4652-1e45-4b38-b176-15d95abb47eb" providerId="ADAL" clId="{18C8B1A2-C296-4A1C-9ABC-B504DE03F505}" dt="2020-08-12T07:57:05.813" v="534" actId="20577"/>
          <ac:cxnSpMkLst>
            <pc:docMk/>
            <pc:sldMk cId="1951067269" sldId="1191"/>
            <ac:cxnSpMk id="10" creationId="{16A20A7A-30A5-4552-9238-1931401B5A05}"/>
          </ac:cxnSpMkLst>
        </pc:cxnChg>
        <pc:cxnChg chg="add del mod">
          <ac:chgData name="Summer Jung" userId="f55f4652-1e45-4b38-b176-15d95abb47eb" providerId="ADAL" clId="{18C8B1A2-C296-4A1C-9ABC-B504DE03F505}" dt="2020-08-12T07:51:13.687" v="188" actId="478"/>
          <ac:cxnSpMkLst>
            <pc:docMk/>
            <pc:sldMk cId="1951067269" sldId="1191"/>
            <ac:cxnSpMk id="12" creationId="{8A80C03D-D139-490B-9651-5B0983B31467}"/>
          </ac:cxnSpMkLst>
        </pc:cxnChg>
        <pc:cxnChg chg="add del mod">
          <ac:chgData name="Summer Jung" userId="f55f4652-1e45-4b38-b176-15d95abb47eb" providerId="ADAL" clId="{18C8B1A2-C296-4A1C-9ABC-B504DE03F505}" dt="2020-08-12T07:50:31.888" v="163" actId="478"/>
          <ac:cxnSpMkLst>
            <pc:docMk/>
            <pc:sldMk cId="1951067269" sldId="1191"/>
            <ac:cxnSpMk id="20" creationId="{1545136F-F05B-441E-B912-2D57F50FE377}"/>
          </ac:cxnSpMkLst>
        </pc:cxnChg>
        <pc:cxnChg chg="del mod">
          <ac:chgData name="Summer Jung" userId="f55f4652-1e45-4b38-b176-15d95abb47eb" providerId="ADAL" clId="{18C8B1A2-C296-4A1C-9ABC-B504DE03F505}" dt="2020-08-12T07:50:16.164" v="129" actId="478"/>
          <ac:cxnSpMkLst>
            <pc:docMk/>
            <pc:sldMk cId="1951067269" sldId="1191"/>
            <ac:cxnSpMk id="21" creationId="{4D84CDBE-D316-417C-BDC0-D47196855B28}"/>
          </ac:cxnSpMkLst>
        </pc:cxnChg>
        <pc:cxnChg chg="add mod">
          <ac:chgData name="Summer Jung" userId="f55f4652-1e45-4b38-b176-15d95abb47eb" providerId="ADAL" clId="{18C8B1A2-C296-4A1C-9ABC-B504DE03F505}" dt="2020-08-12T07:51:22.453" v="189" actId="11529"/>
          <ac:cxnSpMkLst>
            <pc:docMk/>
            <pc:sldMk cId="1951067269" sldId="1191"/>
            <ac:cxnSpMk id="22" creationId="{55287939-95B5-48A8-A0BF-D7CE041E7144}"/>
          </ac:cxnSpMkLst>
        </pc:cxnChg>
        <pc:cxnChg chg="add mod">
          <ac:chgData name="Summer Jung" userId="f55f4652-1e45-4b38-b176-15d95abb47eb" providerId="ADAL" clId="{18C8B1A2-C296-4A1C-9ABC-B504DE03F505}" dt="2020-08-12T07:52:03.418" v="260" actId="1035"/>
          <ac:cxnSpMkLst>
            <pc:docMk/>
            <pc:sldMk cId="1951067269" sldId="1191"/>
            <ac:cxnSpMk id="26" creationId="{572C9A3E-9698-4E39-8197-B82C51C0D60A}"/>
          </ac:cxnSpMkLst>
        </pc:cxnChg>
        <pc:cxnChg chg="del mod">
          <ac:chgData name="Summer Jung" userId="f55f4652-1e45-4b38-b176-15d95abb47eb" providerId="ADAL" clId="{18C8B1A2-C296-4A1C-9ABC-B504DE03F505}" dt="2020-08-12T07:51:44.286" v="225" actId="478"/>
          <ac:cxnSpMkLst>
            <pc:docMk/>
            <pc:sldMk cId="1951067269" sldId="1191"/>
            <ac:cxnSpMk id="28" creationId="{7BFEDEF2-1FB9-45D1-84AF-FC4D9369BB2C}"/>
          </ac:cxnSpMkLst>
        </pc:cxnChg>
        <pc:cxnChg chg="add del mod">
          <ac:chgData name="Summer Jung" userId="f55f4652-1e45-4b38-b176-15d95abb47eb" providerId="ADAL" clId="{18C8B1A2-C296-4A1C-9ABC-B504DE03F505}" dt="2020-08-12T07:52:39.305" v="309" actId="478"/>
          <ac:cxnSpMkLst>
            <pc:docMk/>
            <pc:sldMk cId="1951067269" sldId="1191"/>
            <ac:cxnSpMk id="29" creationId="{91DBDD7F-F645-44B8-AC5A-856F5384C444}"/>
          </ac:cxnSpMkLst>
        </pc:cxnChg>
        <pc:cxnChg chg="del">
          <ac:chgData name="Summer Jung" userId="f55f4652-1e45-4b38-b176-15d95abb47eb" providerId="ADAL" clId="{18C8B1A2-C296-4A1C-9ABC-B504DE03F505}" dt="2020-08-12T07:52:23.609" v="307" actId="478"/>
          <ac:cxnSpMkLst>
            <pc:docMk/>
            <pc:sldMk cId="1951067269" sldId="1191"/>
            <ac:cxnSpMk id="30" creationId="{99ED68A6-14DD-4E34-8CDD-62A5F966AC4A}"/>
          </ac:cxnSpMkLst>
        </pc:cxnChg>
        <pc:cxnChg chg="add mod">
          <ac:chgData name="Summer Jung" userId="f55f4652-1e45-4b38-b176-15d95abb47eb" providerId="ADAL" clId="{18C8B1A2-C296-4A1C-9ABC-B504DE03F505}" dt="2020-08-12T07:52:53.494" v="318" actId="11529"/>
          <ac:cxnSpMkLst>
            <pc:docMk/>
            <pc:sldMk cId="1951067269" sldId="1191"/>
            <ac:cxnSpMk id="32" creationId="{3808F3BE-F4D5-453B-9F94-6A2745CB0ED6}"/>
          </ac:cxnSpMkLst>
        </pc:cxnChg>
      </pc:sldChg>
    </pc:docChg>
  </pc:docChgLst>
  <pc:docChgLst>
    <pc:chgData name="Summer Jung" userId="f55f4652-1e45-4b38-b176-15d95abb47eb" providerId="ADAL" clId="{5CF59126-BCFC-4B51-ADDA-EE01984AF704}"/>
    <pc:docChg chg="undo redo custSel addSld delSld modSld sldOrd">
      <pc:chgData name="Summer Jung" userId="f55f4652-1e45-4b38-b176-15d95abb47eb" providerId="ADAL" clId="{5CF59126-BCFC-4B51-ADDA-EE01984AF704}" dt="2020-01-02T01:10:35.460" v="7650"/>
      <pc:docMkLst>
        <pc:docMk/>
      </pc:docMkLst>
      <pc:sldChg chg="addSp delSp modSp">
        <pc:chgData name="Summer Jung" userId="f55f4652-1e45-4b38-b176-15d95abb47eb" providerId="ADAL" clId="{5CF59126-BCFC-4B51-ADDA-EE01984AF704}" dt="2020-01-02T00:54:02.068" v="7211" actId="255"/>
        <pc:sldMkLst>
          <pc:docMk/>
          <pc:sldMk cId="347802907" sldId="575"/>
        </pc:sldMkLst>
        <pc:spChg chg="mod">
          <ac:chgData name="Summer Jung" userId="f55f4652-1e45-4b38-b176-15d95abb47eb" providerId="ADAL" clId="{5CF59126-BCFC-4B51-ADDA-EE01984AF704}" dt="2020-01-02T00:54:02.068" v="7211" actId="255"/>
          <ac:spMkLst>
            <pc:docMk/>
            <pc:sldMk cId="347802907" sldId="575"/>
            <ac:spMk id="2" creationId="{0045BB5F-B5C3-3D4F-825C-7F95E278F6EC}"/>
          </ac:spMkLst>
        </pc:spChg>
        <pc:spChg chg="del">
          <ac:chgData name="Summer Jung" userId="f55f4652-1e45-4b38-b176-15d95abb47eb" providerId="ADAL" clId="{5CF59126-BCFC-4B51-ADDA-EE01984AF704}" dt="2019-12-23T05:10:09.342" v="2" actId="478"/>
          <ac:spMkLst>
            <pc:docMk/>
            <pc:sldMk cId="347802907" sldId="575"/>
            <ac:spMk id="3" creationId="{B310C87C-62A0-4F42-9245-0A8B46AEAECC}"/>
          </ac:spMkLst>
        </pc:spChg>
        <pc:spChg chg="add">
          <ac:chgData name="Summer Jung" userId="f55f4652-1e45-4b38-b176-15d95abb47eb" providerId="ADAL" clId="{5CF59126-BCFC-4B51-ADDA-EE01984AF704}" dt="2019-12-24T04:44:07.338" v="2841"/>
          <ac:spMkLst>
            <pc:docMk/>
            <pc:sldMk cId="347802907" sldId="575"/>
            <ac:spMk id="3" creationId="{B61ACD01-7C70-4B80-83D3-A3A7268A83D4}"/>
          </ac:spMkLst>
        </pc:spChg>
        <pc:spChg chg="del">
          <ac:chgData name="Summer Jung" userId="f55f4652-1e45-4b38-b176-15d95abb47eb" providerId="ADAL" clId="{5CF59126-BCFC-4B51-ADDA-EE01984AF704}" dt="2019-12-23T05:10:07.270" v="1" actId="478"/>
          <ac:spMkLst>
            <pc:docMk/>
            <pc:sldMk cId="347802907" sldId="575"/>
            <ac:spMk id="4" creationId="{C2ECEB96-E00C-B94B-A53D-510B3A596A2C}"/>
          </ac:spMkLst>
        </pc:spChg>
        <pc:spChg chg="add del mod">
          <ac:chgData name="Summer Jung" userId="f55f4652-1e45-4b38-b176-15d95abb47eb" providerId="ADAL" clId="{5CF59126-BCFC-4B51-ADDA-EE01984AF704}" dt="2019-12-23T05:10:10.891" v="3" actId="478"/>
          <ac:spMkLst>
            <pc:docMk/>
            <pc:sldMk cId="347802907" sldId="575"/>
            <ac:spMk id="6" creationId="{8B058F20-8C57-42A4-A895-2908636FFE0D}"/>
          </ac:spMkLst>
        </pc:spChg>
        <pc:spChg chg="add del mod">
          <ac:chgData name="Summer Jung" userId="f55f4652-1e45-4b38-b176-15d95abb47eb" providerId="ADAL" clId="{5CF59126-BCFC-4B51-ADDA-EE01984AF704}" dt="2019-12-23T05:10:12.428" v="4" actId="478"/>
          <ac:spMkLst>
            <pc:docMk/>
            <pc:sldMk cId="347802907" sldId="575"/>
            <ac:spMk id="8" creationId="{5367AF4B-03EB-495F-9554-6215E1F55EE9}"/>
          </ac:spMkLst>
        </pc:spChg>
      </pc:sldChg>
      <pc:sldChg chg="addSp delSp modSp">
        <pc:chgData name="Summer Jung" userId="f55f4652-1e45-4b38-b176-15d95abb47eb" providerId="ADAL" clId="{5CF59126-BCFC-4B51-ADDA-EE01984AF704}" dt="2019-12-30T06:29:18.003" v="7208" actId="12789"/>
        <pc:sldMkLst>
          <pc:docMk/>
          <pc:sldMk cId="2241787136" sldId="585"/>
        </pc:sldMkLst>
        <pc:spChg chg="add del">
          <ac:chgData name="Summer Jung" userId="f55f4652-1e45-4b38-b176-15d95abb47eb" providerId="ADAL" clId="{5CF59126-BCFC-4B51-ADDA-EE01984AF704}" dt="2019-12-30T06:14:12.311" v="7036" actId="478"/>
          <ac:spMkLst>
            <pc:docMk/>
            <pc:sldMk cId="2241787136" sldId="585"/>
            <ac:spMk id="4" creationId="{521DC2DA-1FCF-4EE8-86B3-022EC7B71693}"/>
          </ac:spMkLst>
        </pc:spChg>
        <pc:spChg chg="mod">
          <ac:chgData name="Summer Jung" userId="f55f4652-1e45-4b38-b176-15d95abb47eb" providerId="ADAL" clId="{5CF59126-BCFC-4B51-ADDA-EE01984AF704}" dt="2019-12-23T05:54:08.157" v="408" actId="2711"/>
          <ac:spMkLst>
            <pc:docMk/>
            <pc:sldMk cId="2241787136" sldId="585"/>
            <ac:spMk id="7" creationId="{CCF17E7B-4F7F-7645-8E38-96392CCCDFF8}"/>
          </ac:spMkLst>
        </pc:spChg>
        <pc:spChg chg="mod">
          <ac:chgData name="Summer Jung" userId="f55f4652-1e45-4b38-b176-15d95abb47eb" providerId="ADAL" clId="{5CF59126-BCFC-4B51-ADDA-EE01984AF704}" dt="2019-12-30T06:29:18.003" v="7208" actId="12789"/>
          <ac:spMkLst>
            <pc:docMk/>
            <pc:sldMk cId="2241787136" sldId="585"/>
            <ac:spMk id="8" creationId="{5DBF4C4B-0D39-ED41-8191-3998FAD8D819}"/>
          </ac:spMkLst>
        </pc:spChg>
      </pc:sldChg>
      <pc:sldChg chg="addSp delSp modSp add del">
        <pc:chgData name="Summer Jung" userId="f55f4652-1e45-4b38-b176-15d95abb47eb" providerId="ADAL" clId="{5CF59126-BCFC-4B51-ADDA-EE01984AF704}" dt="2019-12-30T05:42:08.366" v="6645" actId="2085"/>
        <pc:sldMkLst>
          <pc:docMk/>
          <pc:sldMk cId="1435800137" sldId="686"/>
        </pc:sldMkLst>
        <pc:spChg chg="del">
          <ac:chgData name="Summer Jung" userId="f55f4652-1e45-4b38-b176-15d95abb47eb" providerId="ADAL" clId="{5CF59126-BCFC-4B51-ADDA-EE01984AF704}" dt="2019-12-23T06:53:42.630" v="1295" actId="478"/>
          <ac:spMkLst>
            <pc:docMk/>
            <pc:sldMk cId="1435800137" sldId="686"/>
            <ac:spMk id="2" creationId="{B8D9E7F1-AEFD-4065-B23C-E6F804D3C084}"/>
          </ac:spMkLst>
        </pc:spChg>
        <pc:spChg chg="add del mod">
          <ac:chgData name="Summer Jung" userId="f55f4652-1e45-4b38-b176-15d95abb47eb" providerId="ADAL" clId="{5CF59126-BCFC-4B51-ADDA-EE01984AF704}" dt="2019-12-23T06:53:47.926" v="1296" actId="478"/>
          <ac:spMkLst>
            <pc:docMk/>
            <pc:sldMk cId="1435800137" sldId="686"/>
            <ac:spMk id="4" creationId="{4A431550-1C4A-4638-A51D-9151E73C89E7}"/>
          </ac:spMkLst>
        </pc:spChg>
        <pc:spChg chg="add del mod">
          <ac:chgData name="Summer Jung" userId="f55f4652-1e45-4b38-b176-15d95abb47eb" providerId="ADAL" clId="{5CF59126-BCFC-4B51-ADDA-EE01984AF704}" dt="2019-12-23T06:53:47.926" v="1296" actId="478"/>
          <ac:spMkLst>
            <pc:docMk/>
            <pc:sldMk cId="1435800137" sldId="686"/>
            <ac:spMk id="6" creationId="{39712A7E-CCE8-44C3-B15A-B78FC2405711}"/>
          </ac:spMkLst>
        </pc:spChg>
        <pc:spChg chg="add mod">
          <ac:chgData name="Summer Jung" userId="f55f4652-1e45-4b38-b176-15d95abb47eb" providerId="ADAL" clId="{5CF59126-BCFC-4B51-ADDA-EE01984AF704}" dt="2019-12-23T07:00:04.024" v="1593" actId="20577"/>
          <ac:spMkLst>
            <pc:docMk/>
            <pc:sldMk cId="1435800137" sldId="686"/>
            <ac:spMk id="9" creationId="{6FBF57C3-7D89-44C9-A3E5-324B33DF2177}"/>
          </ac:spMkLst>
        </pc:spChg>
        <pc:spChg chg="add mod">
          <ac:chgData name="Summer Jung" userId="f55f4652-1e45-4b38-b176-15d95abb47eb" providerId="ADAL" clId="{5CF59126-BCFC-4B51-ADDA-EE01984AF704}" dt="2019-12-23T07:30:43.604" v="2022" actId="208"/>
          <ac:spMkLst>
            <pc:docMk/>
            <pc:sldMk cId="1435800137" sldId="686"/>
            <ac:spMk id="12" creationId="{EDCE968D-3778-46F6-9D14-387C660E963E}"/>
          </ac:spMkLst>
        </pc:spChg>
        <pc:spChg chg="add mod">
          <ac:chgData name="Summer Jung" userId="f55f4652-1e45-4b38-b176-15d95abb47eb" providerId="ADAL" clId="{5CF59126-BCFC-4B51-ADDA-EE01984AF704}" dt="2019-12-23T07:30:48.241" v="2024" actId="207"/>
          <ac:spMkLst>
            <pc:docMk/>
            <pc:sldMk cId="1435800137" sldId="686"/>
            <ac:spMk id="13" creationId="{060624F4-425B-4A6D-97AA-106F7693E961}"/>
          </ac:spMkLst>
        </pc:spChg>
        <pc:spChg chg="add mod">
          <ac:chgData name="Summer Jung" userId="f55f4652-1e45-4b38-b176-15d95abb47eb" providerId="ADAL" clId="{5CF59126-BCFC-4B51-ADDA-EE01984AF704}" dt="2019-12-30T05:42:08.366" v="6645" actId="2085"/>
          <ac:spMkLst>
            <pc:docMk/>
            <pc:sldMk cId="1435800137" sldId="686"/>
            <ac:spMk id="14" creationId="{B628EEB2-733B-466C-8DED-B59A7FDF5EA3}"/>
          </ac:spMkLst>
        </pc:spChg>
        <pc:spChg chg="add del">
          <ac:chgData name="Summer Jung" userId="f55f4652-1e45-4b38-b176-15d95abb47eb" providerId="ADAL" clId="{5CF59126-BCFC-4B51-ADDA-EE01984AF704}" dt="2019-12-23T07:20:46.318" v="1728"/>
          <ac:spMkLst>
            <pc:docMk/>
            <pc:sldMk cId="1435800137" sldId="686"/>
            <ac:spMk id="15" creationId="{4E864AE2-52A9-4E9C-96E9-943AC49F7CC2}"/>
          </ac:spMkLst>
        </pc:spChg>
        <pc:spChg chg="add mod">
          <ac:chgData name="Summer Jung" userId="f55f4652-1e45-4b38-b176-15d95abb47eb" providerId="ADAL" clId="{5CF59126-BCFC-4B51-ADDA-EE01984AF704}" dt="2019-12-24T04:48:47.104" v="2862" actId="20577"/>
          <ac:spMkLst>
            <pc:docMk/>
            <pc:sldMk cId="1435800137" sldId="686"/>
            <ac:spMk id="16" creationId="{631FAAE3-37E9-4C86-A59C-17C696824A63}"/>
          </ac:spMkLst>
        </pc:spChg>
        <pc:spChg chg="add del">
          <ac:chgData name="Summer Jung" userId="f55f4652-1e45-4b38-b176-15d95abb47eb" providerId="ADAL" clId="{5CF59126-BCFC-4B51-ADDA-EE01984AF704}" dt="2019-12-23T07:30:49.695" v="2025" actId="478"/>
          <ac:spMkLst>
            <pc:docMk/>
            <pc:sldMk cId="1435800137" sldId="686"/>
            <ac:spMk id="17" creationId="{5CE83AE4-C22F-4187-84C7-0D94BAA7A5DD}"/>
          </ac:spMkLst>
        </pc:spChg>
        <pc:picChg chg="add mod ord">
          <ac:chgData name="Summer Jung" userId="f55f4652-1e45-4b38-b176-15d95abb47eb" providerId="ADAL" clId="{5CF59126-BCFC-4B51-ADDA-EE01984AF704}" dt="2019-12-23T07:24:13.678" v="1910" actId="1076"/>
          <ac:picMkLst>
            <pc:docMk/>
            <pc:sldMk cId="1435800137" sldId="686"/>
            <ac:picMk id="7" creationId="{FCB4E497-BBBA-4674-8CFB-ED283891AAE9}"/>
          </ac:picMkLst>
        </pc:picChg>
        <pc:picChg chg="del">
          <ac:chgData name="Summer Jung" userId="f55f4652-1e45-4b38-b176-15d95abb47eb" providerId="ADAL" clId="{5CF59126-BCFC-4B51-ADDA-EE01984AF704}" dt="2019-12-23T06:53:42.630" v="1295" actId="478"/>
          <ac:picMkLst>
            <pc:docMk/>
            <pc:sldMk cId="1435800137" sldId="686"/>
            <ac:picMk id="8" creationId="{A6264708-FE18-43C2-8BE1-E3F2D7D85CA5}"/>
          </ac:picMkLst>
        </pc:picChg>
        <pc:picChg chg="del">
          <ac:chgData name="Summer Jung" userId="f55f4652-1e45-4b38-b176-15d95abb47eb" providerId="ADAL" clId="{5CF59126-BCFC-4B51-ADDA-EE01984AF704}" dt="2019-12-23T06:53:42.630" v="1295" actId="478"/>
          <ac:picMkLst>
            <pc:docMk/>
            <pc:sldMk cId="1435800137" sldId="686"/>
            <ac:picMk id="10" creationId="{9AA5CD8D-8301-4EDA-A3B1-8CDF7A956191}"/>
          </ac:picMkLst>
        </pc:picChg>
        <pc:picChg chg="add mod">
          <ac:chgData name="Summer Jung" userId="f55f4652-1e45-4b38-b176-15d95abb47eb" providerId="ADAL" clId="{5CF59126-BCFC-4B51-ADDA-EE01984AF704}" dt="2019-12-23T07:23:36.338" v="1897" actId="14100"/>
          <ac:picMkLst>
            <pc:docMk/>
            <pc:sldMk cId="1435800137" sldId="686"/>
            <ac:picMk id="11" creationId="{BB0F0FEB-2190-43B1-B25E-BC2F4C6F6F81}"/>
          </ac:picMkLst>
        </pc:picChg>
      </pc:sldChg>
      <pc:sldChg chg="addSp delSp modSp add del modNotesTx">
        <pc:chgData name="Summer Jung" userId="f55f4652-1e45-4b38-b176-15d95abb47eb" providerId="ADAL" clId="{5CF59126-BCFC-4B51-ADDA-EE01984AF704}" dt="2020-01-02T01:09:44.531" v="7641" actId="20577"/>
        <pc:sldMkLst>
          <pc:docMk/>
          <pc:sldMk cId="3120673325" sldId="691"/>
        </pc:sldMkLst>
        <pc:spChg chg="mod">
          <ac:chgData name="Summer Jung" userId="f55f4652-1e45-4b38-b176-15d95abb47eb" providerId="ADAL" clId="{5CF59126-BCFC-4B51-ADDA-EE01984AF704}" dt="2019-12-24T07:52:25.556" v="5498" actId="20577"/>
          <ac:spMkLst>
            <pc:docMk/>
            <pc:sldMk cId="3120673325" sldId="691"/>
            <ac:spMk id="2" creationId="{843DFD3C-C267-4D95-BD0D-2A9EBC7EA0BE}"/>
          </ac:spMkLst>
        </pc:spChg>
        <pc:spChg chg="add del">
          <ac:chgData name="Summer Jung" userId="f55f4652-1e45-4b38-b176-15d95abb47eb" providerId="ADAL" clId="{5CF59126-BCFC-4B51-ADDA-EE01984AF704}" dt="2019-12-24T07:51:45.223" v="5479" actId="478"/>
          <ac:spMkLst>
            <pc:docMk/>
            <pc:sldMk cId="3120673325" sldId="691"/>
            <ac:spMk id="5" creationId="{1F530C8D-8880-4DFB-926A-4CFE0DBCA1D2}"/>
          </ac:spMkLst>
        </pc:spChg>
        <pc:spChg chg="add del">
          <ac:chgData name="Summer Jung" userId="f55f4652-1e45-4b38-b176-15d95abb47eb" providerId="ADAL" clId="{5CF59126-BCFC-4B51-ADDA-EE01984AF704}" dt="2019-12-26T01:18:01.231" v="5564" actId="478"/>
          <ac:spMkLst>
            <pc:docMk/>
            <pc:sldMk cId="3120673325" sldId="691"/>
            <ac:spMk id="7" creationId="{993F5E8D-91EB-4135-B691-452683DB3088}"/>
          </ac:spMkLst>
        </pc:spChg>
        <pc:spChg chg="add del mod">
          <ac:chgData name="Summer Jung" userId="f55f4652-1e45-4b38-b176-15d95abb47eb" providerId="ADAL" clId="{5CF59126-BCFC-4B51-ADDA-EE01984AF704}" dt="2019-12-24T07:53:13.091" v="5503" actId="478"/>
          <ac:spMkLst>
            <pc:docMk/>
            <pc:sldMk cId="3120673325" sldId="691"/>
            <ac:spMk id="7" creationId="{EB7A8213-153D-451D-800F-31F61D699975}"/>
          </ac:spMkLst>
        </pc:spChg>
        <pc:spChg chg="add mod">
          <ac:chgData name="Summer Jung" userId="f55f4652-1e45-4b38-b176-15d95abb47eb" providerId="ADAL" clId="{5CF59126-BCFC-4B51-ADDA-EE01984AF704}" dt="2020-01-02T01:09:44.531" v="7641" actId="20577"/>
          <ac:spMkLst>
            <pc:docMk/>
            <pc:sldMk cId="3120673325" sldId="691"/>
            <ac:spMk id="8" creationId="{78C02D5E-1401-4DC7-B1A9-2E48A8B6A3A9}"/>
          </ac:spMkLst>
        </pc:spChg>
        <pc:spChg chg="add mod">
          <ac:chgData name="Summer Jung" userId="f55f4652-1e45-4b38-b176-15d95abb47eb" providerId="ADAL" clId="{5CF59126-BCFC-4B51-ADDA-EE01984AF704}" dt="2019-12-24T08:02:26.660" v="5539" actId="14100"/>
          <ac:spMkLst>
            <pc:docMk/>
            <pc:sldMk cId="3120673325" sldId="691"/>
            <ac:spMk id="9" creationId="{A52A6FB1-49AB-4AA5-B8DA-94F0DFCA9276}"/>
          </ac:spMkLst>
        </pc:spChg>
        <pc:spChg chg="add del">
          <ac:chgData name="Summer Jung" userId="f55f4652-1e45-4b38-b176-15d95abb47eb" providerId="ADAL" clId="{5CF59126-BCFC-4B51-ADDA-EE01984AF704}" dt="2019-12-30T05:38:40.417" v="6438" actId="478"/>
          <ac:spMkLst>
            <pc:docMk/>
            <pc:sldMk cId="3120673325" sldId="691"/>
            <ac:spMk id="10" creationId="{BC694454-6096-48F0-9A02-4A06E63DBC60}"/>
          </ac:spMkLst>
        </pc:spChg>
        <pc:spChg chg="add mod">
          <ac:chgData name="Summer Jung" userId="f55f4652-1e45-4b38-b176-15d95abb47eb" providerId="ADAL" clId="{5CF59126-BCFC-4B51-ADDA-EE01984AF704}" dt="2019-12-30T05:39:19.792" v="6440" actId="2085"/>
          <ac:spMkLst>
            <pc:docMk/>
            <pc:sldMk cId="3120673325" sldId="691"/>
            <ac:spMk id="11" creationId="{DB2D14F4-08C3-484B-8A04-495AFF83A2D6}"/>
          </ac:spMkLst>
        </pc:spChg>
        <pc:picChg chg="del">
          <ac:chgData name="Summer Jung" userId="f55f4652-1e45-4b38-b176-15d95abb47eb" providerId="ADAL" clId="{5CF59126-BCFC-4B51-ADDA-EE01984AF704}" dt="2019-12-24T08:01:56.685" v="5528" actId="478"/>
          <ac:picMkLst>
            <pc:docMk/>
            <pc:sldMk cId="3120673325" sldId="691"/>
            <ac:picMk id="3" creationId="{19187809-C2A0-48C4-BC52-93640A6BB0B9}"/>
          </ac:picMkLst>
        </pc:picChg>
        <pc:picChg chg="add mod">
          <ac:chgData name="Summer Jung" userId="f55f4652-1e45-4b38-b176-15d95abb47eb" providerId="ADAL" clId="{5CF59126-BCFC-4B51-ADDA-EE01984AF704}" dt="2019-12-24T08:01:54.078" v="5527" actId="1035"/>
          <ac:picMkLst>
            <pc:docMk/>
            <pc:sldMk cId="3120673325" sldId="691"/>
            <ac:picMk id="4" creationId="{D051B13D-32F2-4E89-8D8A-640EA1C259FC}"/>
          </ac:picMkLst>
        </pc:picChg>
        <pc:picChg chg="del">
          <ac:chgData name="Summer Jung" userId="f55f4652-1e45-4b38-b176-15d95abb47eb" providerId="ADAL" clId="{5CF59126-BCFC-4B51-ADDA-EE01984AF704}" dt="2019-12-24T07:53:10.546" v="5502" actId="478"/>
          <ac:picMkLst>
            <pc:docMk/>
            <pc:sldMk cId="3120673325" sldId="691"/>
            <ac:picMk id="8" creationId="{9477D65F-4D96-4AD4-BED8-0BE100CD3E9B}"/>
          </ac:picMkLst>
        </pc:picChg>
      </pc:sldChg>
      <pc:sldChg chg="addSp delSp modSp add">
        <pc:chgData name="Summer Jung" userId="f55f4652-1e45-4b38-b176-15d95abb47eb" providerId="ADAL" clId="{5CF59126-BCFC-4B51-ADDA-EE01984AF704}" dt="2019-12-30T05:43:05.177" v="6650" actId="2085"/>
        <pc:sldMkLst>
          <pc:docMk/>
          <pc:sldMk cId="821421694" sldId="1165"/>
        </pc:sldMkLst>
        <pc:spChg chg="mod">
          <ac:chgData name="Summer Jung" userId="f55f4652-1e45-4b38-b176-15d95abb47eb" providerId="ADAL" clId="{5CF59126-BCFC-4B51-ADDA-EE01984AF704}" dt="2019-12-24T04:50:47.598" v="2924" actId="14100"/>
          <ac:spMkLst>
            <pc:docMk/>
            <pc:sldMk cId="821421694" sldId="1165"/>
            <ac:spMk id="5" creationId="{9D187A1A-B06F-4646-AF92-1E2B1A642F7E}"/>
          </ac:spMkLst>
        </pc:spChg>
        <pc:spChg chg="add del">
          <ac:chgData name="Summer Jung" userId="f55f4652-1e45-4b38-b176-15d95abb47eb" providerId="ADAL" clId="{5CF59126-BCFC-4B51-ADDA-EE01984AF704}" dt="2019-12-26T01:12:40.810" v="5558" actId="478"/>
          <ac:spMkLst>
            <pc:docMk/>
            <pc:sldMk cId="821421694" sldId="1165"/>
            <ac:spMk id="7" creationId="{067B3E57-ABBB-40B8-B9AF-0DEAE828DB53}"/>
          </ac:spMkLst>
        </pc:spChg>
        <pc:spChg chg="mod">
          <ac:chgData name="Summer Jung" userId="f55f4652-1e45-4b38-b176-15d95abb47eb" providerId="ADAL" clId="{5CF59126-BCFC-4B51-ADDA-EE01984AF704}" dt="2019-12-30T05:43:05.177" v="6650" actId="2085"/>
          <ac:spMkLst>
            <pc:docMk/>
            <pc:sldMk cId="821421694" sldId="1165"/>
            <ac:spMk id="8" creationId="{16B115B3-DA2E-4C0A-A293-A65AE2B2DA62}"/>
          </ac:spMkLst>
        </pc:spChg>
      </pc:sldChg>
      <pc:sldChg chg="add">
        <pc:chgData name="Summer Jung" userId="f55f4652-1e45-4b38-b176-15d95abb47eb" providerId="ADAL" clId="{5CF59126-BCFC-4B51-ADDA-EE01984AF704}" dt="2019-12-23T05:13:27.144" v="24"/>
        <pc:sldMkLst>
          <pc:docMk/>
          <pc:sldMk cId="4003713909" sldId="1167"/>
        </pc:sldMkLst>
      </pc:sldChg>
      <pc:sldChg chg="addSp delSp modSp add modNotesTx">
        <pc:chgData name="Summer Jung" userId="f55f4652-1e45-4b38-b176-15d95abb47eb" providerId="ADAL" clId="{5CF59126-BCFC-4B51-ADDA-EE01984AF704}" dt="2020-01-02T00:57:13.383" v="7240" actId="1036"/>
        <pc:sldMkLst>
          <pc:docMk/>
          <pc:sldMk cId="1717546752" sldId="1168"/>
        </pc:sldMkLst>
        <pc:spChg chg="mod">
          <ac:chgData name="Summer Jung" userId="f55f4652-1e45-4b38-b176-15d95abb47eb" providerId="ADAL" clId="{5CF59126-BCFC-4B51-ADDA-EE01984AF704}" dt="2019-12-23T05:34:26.770" v="90" actId="2711"/>
          <ac:spMkLst>
            <pc:docMk/>
            <pc:sldMk cId="1717546752" sldId="1168"/>
            <ac:spMk id="2" creationId="{00C81737-E5BC-42AE-8AD7-078F84C73D8B}"/>
          </ac:spMkLst>
        </pc:spChg>
        <pc:spChg chg="del">
          <ac:chgData name="Summer Jung" userId="f55f4652-1e45-4b38-b176-15d95abb47eb" providerId="ADAL" clId="{5CF59126-BCFC-4B51-ADDA-EE01984AF704}" dt="2019-12-23T05:33:52.398" v="26" actId="478"/>
          <ac:spMkLst>
            <pc:docMk/>
            <pc:sldMk cId="1717546752" sldId="1168"/>
            <ac:spMk id="3" creationId="{4ACFE7ED-BB18-45F3-987C-47A3B96927C9}"/>
          </ac:spMkLst>
        </pc:spChg>
        <pc:spChg chg="add del mod">
          <ac:chgData name="Summer Jung" userId="f55f4652-1e45-4b38-b176-15d95abb47eb" providerId="ADAL" clId="{5CF59126-BCFC-4B51-ADDA-EE01984AF704}" dt="2019-12-23T05:33:53.778" v="27" actId="478"/>
          <ac:spMkLst>
            <pc:docMk/>
            <pc:sldMk cId="1717546752" sldId="1168"/>
            <ac:spMk id="5" creationId="{122F741E-7B31-4D57-9C36-F72E358EFEF2}"/>
          </ac:spMkLst>
        </pc:spChg>
        <pc:spChg chg="add mod">
          <ac:chgData name="Summer Jung" userId="f55f4652-1e45-4b38-b176-15d95abb47eb" providerId="ADAL" clId="{5CF59126-BCFC-4B51-ADDA-EE01984AF704}" dt="2020-01-02T00:56:56.556" v="7234" actId="1076"/>
          <ac:spMkLst>
            <pc:docMk/>
            <pc:sldMk cId="1717546752" sldId="1168"/>
            <ac:spMk id="7" creationId="{F3B265AA-1F8E-4A65-BE29-ACBDB2375EDD}"/>
          </ac:spMkLst>
        </pc:spChg>
        <pc:spChg chg="add mod">
          <ac:chgData name="Summer Jung" userId="f55f4652-1e45-4b38-b176-15d95abb47eb" providerId="ADAL" clId="{5CF59126-BCFC-4B51-ADDA-EE01984AF704}" dt="2019-12-24T04:29:11.415" v="2241" actId="1038"/>
          <ac:spMkLst>
            <pc:docMk/>
            <pc:sldMk cId="1717546752" sldId="1168"/>
            <ac:spMk id="8" creationId="{1E0D240F-762C-4F00-9582-F8DC1C84558F}"/>
          </ac:spMkLst>
        </pc:spChg>
        <pc:spChg chg="add mod">
          <ac:chgData name="Summer Jung" userId="f55f4652-1e45-4b38-b176-15d95abb47eb" providerId="ADAL" clId="{5CF59126-BCFC-4B51-ADDA-EE01984AF704}" dt="2019-12-24T04:29:11.415" v="2241" actId="1038"/>
          <ac:spMkLst>
            <pc:docMk/>
            <pc:sldMk cId="1717546752" sldId="1168"/>
            <ac:spMk id="9" creationId="{ECEA67A8-AC7C-485B-A753-AB28BD8BCDA8}"/>
          </ac:spMkLst>
        </pc:spChg>
        <pc:spChg chg="add mod">
          <ac:chgData name="Summer Jung" userId="f55f4652-1e45-4b38-b176-15d95abb47eb" providerId="ADAL" clId="{5CF59126-BCFC-4B51-ADDA-EE01984AF704}" dt="2019-12-24T04:29:11.415" v="2241" actId="1038"/>
          <ac:spMkLst>
            <pc:docMk/>
            <pc:sldMk cId="1717546752" sldId="1168"/>
            <ac:spMk id="10" creationId="{A36B3021-A26B-410A-80CA-1D7DD39E5D47}"/>
          </ac:spMkLst>
        </pc:spChg>
        <pc:spChg chg="add del mod">
          <ac:chgData name="Summer Jung" userId="f55f4652-1e45-4b38-b176-15d95abb47eb" providerId="ADAL" clId="{5CF59126-BCFC-4B51-ADDA-EE01984AF704}" dt="2020-01-02T00:55:17.740" v="7216" actId="478"/>
          <ac:spMkLst>
            <pc:docMk/>
            <pc:sldMk cId="1717546752" sldId="1168"/>
            <ac:spMk id="11" creationId="{9699663E-8218-4561-9D88-2877EE9E3CCC}"/>
          </ac:spMkLst>
        </pc:spChg>
        <pc:spChg chg="add mod">
          <ac:chgData name="Summer Jung" userId="f55f4652-1e45-4b38-b176-15d95abb47eb" providerId="ADAL" clId="{5CF59126-BCFC-4B51-ADDA-EE01984AF704}" dt="2019-12-24T04:29:21.353" v="2244" actId="14100"/>
          <ac:spMkLst>
            <pc:docMk/>
            <pc:sldMk cId="1717546752" sldId="1168"/>
            <ac:spMk id="12" creationId="{5BE63C4D-75AE-4B43-B2FC-303EF5AD1122}"/>
          </ac:spMkLst>
        </pc:spChg>
        <pc:spChg chg="add mod">
          <ac:chgData name="Summer Jung" userId="f55f4652-1e45-4b38-b176-15d95abb47eb" providerId="ADAL" clId="{5CF59126-BCFC-4B51-ADDA-EE01984AF704}" dt="2019-12-24T04:30:37.518" v="2318" actId="1076"/>
          <ac:spMkLst>
            <pc:docMk/>
            <pc:sldMk cId="1717546752" sldId="1168"/>
            <ac:spMk id="14" creationId="{3483028E-FC49-4811-8A33-A7180BB48F7D}"/>
          </ac:spMkLst>
        </pc:spChg>
        <pc:spChg chg="add del mod">
          <ac:chgData name="Summer Jung" userId="f55f4652-1e45-4b38-b176-15d95abb47eb" providerId="ADAL" clId="{5CF59126-BCFC-4B51-ADDA-EE01984AF704}" dt="2019-12-24T04:28:41.129" v="2213" actId="478"/>
          <ac:spMkLst>
            <pc:docMk/>
            <pc:sldMk cId="1717546752" sldId="1168"/>
            <ac:spMk id="21" creationId="{8E386B3E-7988-4355-A47B-5ED93A560323}"/>
          </ac:spMkLst>
        </pc:spChg>
        <pc:spChg chg="add del mod">
          <ac:chgData name="Summer Jung" userId="f55f4652-1e45-4b38-b176-15d95abb47eb" providerId="ADAL" clId="{5CF59126-BCFC-4B51-ADDA-EE01984AF704}" dt="2019-12-24T04:30:20" v="2313" actId="478"/>
          <ac:spMkLst>
            <pc:docMk/>
            <pc:sldMk cId="1717546752" sldId="1168"/>
            <ac:spMk id="24" creationId="{0D2BD28B-7D53-4A01-96AB-955383FCF25D}"/>
          </ac:spMkLst>
        </pc:spChg>
        <pc:spChg chg="add mod">
          <ac:chgData name="Summer Jung" userId="f55f4652-1e45-4b38-b176-15d95abb47eb" providerId="ADAL" clId="{5CF59126-BCFC-4B51-ADDA-EE01984AF704}" dt="2019-12-24T04:30:28.626" v="2316" actId="14100"/>
          <ac:spMkLst>
            <pc:docMk/>
            <pc:sldMk cId="1717546752" sldId="1168"/>
            <ac:spMk id="25" creationId="{C8B212EA-E6E0-4FA8-999B-6896DEE4B567}"/>
          </ac:spMkLst>
        </pc:spChg>
        <pc:picChg chg="add del">
          <ac:chgData name="Summer Jung" userId="f55f4652-1e45-4b38-b176-15d95abb47eb" providerId="ADAL" clId="{5CF59126-BCFC-4B51-ADDA-EE01984AF704}" dt="2019-12-23T05:49:28.674" v="109" actId="478"/>
          <ac:picMkLst>
            <pc:docMk/>
            <pc:sldMk cId="1717546752" sldId="1168"/>
            <ac:picMk id="6" creationId="{2515DEA8-F421-4233-BCF5-8C2B7682A853}"/>
          </ac:picMkLst>
        </pc:picChg>
        <pc:picChg chg="add mod ord">
          <ac:chgData name="Summer Jung" userId="f55f4652-1e45-4b38-b176-15d95abb47eb" providerId="ADAL" clId="{5CF59126-BCFC-4B51-ADDA-EE01984AF704}" dt="2019-12-24T04:28:45.203" v="2214" actId="12788"/>
          <ac:picMkLst>
            <pc:docMk/>
            <pc:sldMk cId="1717546752" sldId="1168"/>
            <ac:picMk id="20" creationId="{A6BF66A6-9C8A-4A5A-AEBD-84F1A732249C}"/>
          </ac:picMkLst>
        </pc:picChg>
        <pc:cxnChg chg="add del mod">
          <ac:chgData name="Summer Jung" userId="f55f4652-1e45-4b38-b176-15d95abb47eb" providerId="ADAL" clId="{5CF59126-BCFC-4B51-ADDA-EE01984AF704}" dt="2020-01-02T00:56:08.774" v="7226" actId="11529"/>
          <ac:cxnSpMkLst>
            <pc:docMk/>
            <pc:sldMk cId="1717546752" sldId="1168"/>
            <ac:cxnSpMk id="4" creationId="{4B4AB4DC-9007-4E87-AF45-A0A5DFB7F07C}"/>
          </ac:cxnSpMkLst>
        </pc:cxnChg>
        <pc:cxnChg chg="add mod">
          <ac:chgData name="Summer Jung" userId="f55f4652-1e45-4b38-b176-15d95abb47eb" providerId="ADAL" clId="{5CF59126-BCFC-4B51-ADDA-EE01984AF704}" dt="2020-01-02T00:57:13.383" v="7240" actId="1036"/>
          <ac:cxnSpMkLst>
            <pc:docMk/>
            <pc:sldMk cId="1717546752" sldId="1168"/>
            <ac:cxnSpMk id="6" creationId="{C6BDF8FB-4694-4F73-B538-BD7F01C5748B}"/>
          </ac:cxnSpMkLst>
        </pc:cxnChg>
        <pc:cxnChg chg="add del mod">
          <ac:chgData name="Summer Jung" userId="f55f4652-1e45-4b38-b176-15d95abb47eb" providerId="ADAL" clId="{5CF59126-BCFC-4B51-ADDA-EE01984AF704}" dt="2019-12-24T04:30:47.682" v="2320" actId="478"/>
          <ac:cxnSpMkLst>
            <pc:docMk/>
            <pc:sldMk cId="1717546752" sldId="1168"/>
            <ac:cxnSpMk id="13" creationId="{0793B066-8FA3-4A21-862F-7F705834262C}"/>
          </ac:cxnSpMkLst>
        </pc:cxnChg>
        <pc:cxnChg chg="add mod">
          <ac:chgData name="Summer Jung" userId="f55f4652-1e45-4b38-b176-15d95abb47eb" providerId="ADAL" clId="{5CF59126-BCFC-4B51-ADDA-EE01984AF704}" dt="2019-12-24T04:30:31.804" v="2317" actId="14100"/>
          <ac:cxnSpMkLst>
            <pc:docMk/>
            <pc:sldMk cId="1717546752" sldId="1168"/>
            <ac:cxnSpMk id="15" creationId="{6DC8D8DE-0421-41A9-99FE-4540AF4D63D8}"/>
          </ac:cxnSpMkLst>
        </pc:cxnChg>
        <pc:cxnChg chg="add del mod">
          <ac:chgData name="Summer Jung" userId="f55f4652-1e45-4b38-b176-15d95abb47eb" providerId="ADAL" clId="{5CF59126-BCFC-4B51-ADDA-EE01984AF704}" dt="2020-01-02T00:55:20.089" v="7217" actId="478"/>
          <ac:cxnSpMkLst>
            <pc:docMk/>
            <pc:sldMk cId="1717546752" sldId="1168"/>
            <ac:cxnSpMk id="16" creationId="{4812D62D-BF87-499D-8E65-4A177E31EE2D}"/>
          </ac:cxnSpMkLst>
        </pc:cxnChg>
        <pc:cxnChg chg="add mod">
          <ac:chgData name="Summer Jung" userId="f55f4652-1e45-4b38-b176-15d95abb47eb" providerId="ADAL" clId="{5CF59126-BCFC-4B51-ADDA-EE01984AF704}" dt="2019-12-24T04:31:15.818" v="2327" actId="1035"/>
          <ac:cxnSpMkLst>
            <pc:docMk/>
            <pc:sldMk cId="1717546752" sldId="1168"/>
            <ac:cxnSpMk id="17" creationId="{3A44153C-38B6-44C8-8998-F4526BD9BEF0}"/>
          </ac:cxnSpMkLst>
        </pc:cxnChg>
        <pc:cxnChg chg="add mod">
          <ac:chgData name="Summer Jung" userId="f55f4652-1e45-4b38-b176-15d95abb47eb" providerId="ADAL" clId="{5CF59126-BCFC-4B51-ADDA-EE01984AF704}" dt="2019-12-24T04:29:30.399" v="2245" actId="14100"/>
          <ac:cxnSpMkLst>
            <pc:docMk/>
            <pc:sldMk cId="1717546752" sldId="1168"/>
            <ac:cxnSpMk id="18" creationId="{443B38BC-0015-42FE-8D86-0F5DF16FE3A0}"/>
          </ac:cxnSpMkLst>
        </pc:cxnChg>
        <pc:cxnChg chg="add del mod">
          <ac:chgData name="Summer Jung" userId="f55f4652-1e45-4b38-b176-15d95abb47eb" providerId="ADAL" clId="{5CF59126-BCFC-4B51-ADDA-EE01984AF704}" dt="2020-01-02T00:56:54.405" v="7233" actId="478"/>
          <ac:cxnSpMkLst>
            <pc:docMk/>
            <pc:sldMk cId="1717546752" sldId="1168"/>
            <ac:cxnSpMk id="19" creationId="{7AADA63A-E27A-4AF4-9BFE-FF7FF5FC0F68}"/>
          </ac:cxnSpMkLst>
        </pc:cxnChg>
        <pc:cxnChg chg="add mod">
          <ac:chgData name="Summer Jung" userId="f55f4652-1e45-4b38-b176-15d95abb47eb" providerId="ADAL" clId="{5CF59126-BCFC-4B51-ADDA-EE01984AF704}" dt="2019-12-24T04:30:58.997" v="2321" actId="11529"/>
          <ac:cxnSpMkLst>
            <pc:docMk/>
            <pc:sldMk cId="1717546752" sldId="1168"/>
            <ac:cxnSpMk id="28" creationId="{5C8CB00E-2666-4675-A1E6-54D9513BFCA2}"/>
          </ac:cxnSpMkLst>
        </pc:cxnChg>
      </pc:sldChg>
      <pc:sldChg chg="addSp delSp modSp add">
        <pc:chgData name="Summer Jung" userId="f55f4652-1e45-4b38-b176-15d95abb47eb" providerId="ADAL" clId="{5CF59126-BCFC-4B51-ADDA-EE01984AF704}" dt="2019-12-24T04:37:24.538" v="2498" actId="14100"/>
        <pc:sldMkLst>
          <pc:docMk/>
          <pc:sldMk cId="125289357" sldId="1169"/>
        </pc:sldMkLst>
        <pc:spChg chg="mod">
          <ac:chgData name="Summer Jung" userId="f55f4652-1e45-4b38-b176-15d95abb47eb" providerId="ADAL" clId="{5CF59126-BCFC-4B51-ADDA-EE01984AF704}" dt="2019-12-23T05:50:37.914" v="180" actId="2711"/>
          <ac:spMkLst>
            <pc:docMk/>
            <pc:sldMk cId="125289357" sldId="1169"/>
            <ac:spMk id="2" creationId="{00C81737-E5BC-42AE-8AD7-078F84C73D8B}"/>
          </ac:spMkLst>
        </pc:spChg>
        <pc:spChg chg="del">
          <ac:chgData name="Summer Jung" userId="f55f4652-1e45-4b38-b176-15d95abb47eb" providerId="ADAL" clId="{5CF59126-BCFC-4B51-ADDA-EE01984AF704}" dt="2019-12-23T05:50:04.814" v="162" actId="478"/>
          <ac:spMkLst>
            <pc:docMk/>
            <pc:sldMk cId="125289357" sldId="1169"/>
            <ac:spMk id="3" creationId="{4ACFE7ED-BB18-45F3-987C-47A3B96927C9}"/>
          </ac:spMkLst>
        </pc:spChg>
        <pc:spChg chg="add del mod">
          <ac:chgData name="Summer Jung" userId="f55f4652-1e45-4b38-b176-15d95abb47eb" providerId="ADAL" clId="{5CF59126-BCFC-4B51-ADDA-EE01984AF704}" dt="2019-12-23T05:50:05.966" v="163" actId="478"/>
          <ac:spMkLst>
            <pc:docMk/>
            <pc:sldMk cId="125289357" sldId="1169"/>
            <ac:spMk id="5" creationId="{38259D90-C20A-4546-8C1B-D904BD6DAE0E}"/>
          </ac:spMkLst>
        </pc:spChg>
        <pc:spChg chg="add mod">
          <ac:chgData name="Summer Jung" userId="f55f4652-1e45-4b38-b176-15d95abb47eb" providerId="ADAL" clId="{5CF59126-BCFC-4B51-ADDA-EE01984AF704}" dt="2019-12-24T04:36:52.583" v="2493" actId="1037"/>
          <ac:spMkLst>
            <pc:docMk/>
            <pc:sldMk cId="125289357" sldId="1169"/>
            <ac:spMk id="7" creationId="{837595DC-53EB-49E8-83CA-B41E9EC95B02}"/>
          </ac:spMkLst>
        </pc:spChg>
        <pc:spChg chg="add mod">
          <ac:chgData name="Summer Jung" userId="f55f4652-1e45-4b38-b176-15d95abb47eb" providerId="ADAL" clId="{5CF59126-BCFC-4B51-ADDA-EE01984AF704}" dt="2019-12-24T04:33:47.142" v="2398" actId="20577"/>
          <ac:spMkLst>
            <pc:docMk/>
            <pc:sldMk cId="125289357" sldId="1169"/>
            <ac:spMk id="8" creationId="{8407BB5A-8CAE-4080-8861-0A86D1973A42}"/>
          </ac:spMkLst>
        </pc:spChg>
        <pc:spChg chg="add del">
          <ac:chgData name="Summer Jung" userId="f55f4652-1e45-4b38-b176-15d95abb47eb" providerId="ADAL" clId="{5CF59126-BCFC-4B51-ADDA-EE01984AF704}" dt="2019-12-24T04:31:36.763" v="2338" actId="478"/>
          <ac:spMkLst>
            <pc:docMk/>
            <pc:sldMk cId="125289357" sldId="1169"/>
            <ac:spMk id="11" creationId="{F8E56C15-B86D-4F1C-AA2A-8650B806D7BD}"/>
          </ac:spMkLst>
        </pc:spChg>
        <pc:picChg chg="add del mod">
          <ac:chgData name="Summer Jung" userId="f55f4652-1e45-4b38-b176-15d95abb47eb" providerId="ADAL" clId="{5CF59126-BCFC-4B51-ADDA-EE01984AF704}" dt="2019-12-23T06:36:39.614" v="996" actId="478"/>
          <ac:picMkLst>
            <pc:docMk/>
            <pc:sldMk cId="125289357" sldId="1169"/>
            <ac:picMk id="6" creationId="{50E64F43-7E5C-4C52-9D35-22F70D57A30F}"/>
          </ac:picMkLst>
        </pc:picChg>
        <pc:picChg chg="add mod ord">
          <ac:chgData name="Summer Jung" userId="f55f4652-1e45-4b38-b176-15d95abb47eb" providerId="ADAL" clId="{5CF59126-BCFC-4B51-ADDA-EE01984AF704}" dt="2019-12-24T04:32:20.924" v="2384" actId="12788"/>
          <ac:picMkLst>
            <pc:docMk/>
            <pc:sldMk cId="125289357" sldId="1169"/>
            <ac:picMk id="12" creationId="{9D49BE30-D3A5-4B0D-BD3E-5B7105B14665}"/>
          </ac:picMkLst>
        </pc:picChg>
        <pc:cxnChg chg="add mod">
          <ac:chgData name="Summer Jung" userId="f55f4652-1e45-4b38-b176-15d95abb47eb" providerId="ADAL" clId="{5CF59126-BCFC-4B51-ADDA-EE01984AF704}" dt="2019-12-24T04:33:10.820" v="2396" actId="11529"/>
          <ac:cxnSpMkLst>
            <pc:docMk/>
            <pc:sldMk cId="125289357" sldId="1169"/>
            <ac:cxnSpMk id="6" creationId="{EAAA02A7-19B9-468F-9FB9-E2F4A7EC81DB}"/>
          </ac:cxnSpMkLst>
        </pc:cxnChg>
        <pc:cxnChg chg="add del mod">
          <ac:chgData name="Summer Jung" userId="f55f4652-1e45-4b38-b176-15d95abb47eb" providerId="ADAL" clId="{5CF59126-BCFC-4B51-ADDA-EE01984AF704}" dt="2019-12-24T04:37:08.742" v="2496" actId="478"/>
          <ac:cxnSpMkLst>
            <pc:docMk/>
            <pc:sldMk cId="125289357" sldId="1169"/>
            <ac:cxnSpMk id="9" creationId="{D7A50C37-DAD9-422C-AD35-B110161DE958}"/>
          </ac:cxnSpMkLst>
        </pc:cxnChg>
        <pc:cxnChg chg="add del mod">
          <ac:chgData name="Summer Jung" userId="f55f4652-1e45-4b38-b176-15d95abb47eb" providerId="ADAL" clId="{5CF59126-BCFC-4B51-ADDA-EE01984AF704}" dt="2019-12-24T04:32:42.013" v="2387" actId="478"/>
          <ac:cxnSpMkLst>
            <pc:docMk/>
            <pc:sldMk cId="125289357" sldId="1169"/>
            <ac:cxnSpMk id="10" creationId="{3B4A1F0B-5FCC-46B3-8A81-0719A84292D7}"/>
          </ac:cxnSpMkLst>
        </pc:cxnChg>
        <pc:cxnChg chg="add mod">
          <ac:chgData name="Summer Jung" userId="f55f4652-1e45-4b38-b176-15d95abb47eb" providerId="ADAL" clId="{5CF59126-BCFC-4B51-ADDA-EE01984AF704}" dt="2019-12-24T04:37:24.538" v="2498" actId="14100"/>
          <ac:cxnSpMkLst>
            <pc:docMk/>
            <pc:sldMk cId="125289357" sldId="1169"/>
            <ac:cxnSpMk id="15" creationId="{0C1C9B23-6A22-4092-8BBC-03332DACC488}"/>
          </ac:cxnSpMkLst>
        </pc:cxnChg>
      </pc:sldChg>
      <pc:sldChg chg="addSp delSp modSp add modNotesTx">
        <pc:chgData name="Summer Jung" userId="f55f4652-1e45-4b38-b176-15d95abb47eb" providerId="ADAL" clId="{5CF59126-BCFC-4B51-ADDA-EE01984AF704}" dt="2020-01-02T01:10:35.460" v="7650"/>
        <pc:sldMkLst>
          <pc:docMk/>
          <pc:sldMk cId="951181082" sldId="1170"/>
        </pc:sldMkLst>
        <pc:spChg chg="mod">
          <ac:chgData name="Summer Jung" userId="f55f4652-1e45-4b38-b176-15d95abb47eb" providerId="ADAL" clId="{5CF59126-BCFC-4B51-ADDA-EE01984AF704}" dt="2019-12-23T06:52:11.333" v="1233" actId="14100"/>
          <ac:spMkLst>
            <pc:docMk/>
            <pc:sldMk cId="951181082" sldId="1170"/>
            <ac:spMk id="2" creationId="{DAA41BC4-974F-4448-8E3A-A07DC5308C03}"/>
          </ac:spMkLst>
        </pc:spChg>
        <pc:spChg chg="del mod">
          <ac:chgData name="Summer Jung" userId="f55f4652-1e45-4b38-b176-15d95abb47eb" providerId="ADAL" clId="{5CF59126-BCFC-4B51-ADDA-EE01984AF704}" dt="2019-12-23T06:50:54.196" v="1145" actId="478"/>
          <ac:spMkLst>
            <pc:docMk/>
            <pc:sldMk cId="951181082" sldId="1170"/>
            <ac:spMk id="5" creationId="{6248E07A-73BD-4AF6-AEA4-DDA1438C42F3}"/>
          </ac:spMkLst>
        </pc:spChg>
        <pc:spChg chg="del mod">
          <ac:chgData name="Summer Jung" userId="f55f4652-1e45-4b38-b176-15d95abb47eb" providerId="ADAL" clId="{5CF59126-BCFC-4B51-ADDA-EE01984AF704}" dt="2019-12-23T06:50:59.579" v="1146" actId="478"/>
          <ac:spMkLst>
            <pc:docMk/>
            <pc:sldMk cId="951181082" sldId="1170"/>
            <ac:spMk id="6" creationId="{DA0754A5-1AAF-4EFC-BF37-A42DBEAE22E3}"/>
          </ac:spMkLst>
        </pc:spChg>
        <pc:spChg chg="mod">
          <ac:chgData name="Summer Jung" userId="f55f4652-1e45-4b38-b176-15d95abb47eb" providerId="ADAL" clId="{5CF59126-BCFC-4B51-ADDA-EE01984AF704}" dt="2019-12-23T06:50:36.903" v="1094" actId="207"/>
          <ac:spMkLst>
            <pc:docMk/>
            <pc:sldMk cId="951181082" sldId="1170"/>
            <ac:spMk id="7" creationId="{8073C65D-3BB0-4D86-B5DD-A25BB8D19FDF}"/>
          </ac:spMkLst>
        </pc:spChg>
        <pc:spChg chg="mod">
          <ac:chgData name="Summer Jung" userId="f55f4652-1e45-4b38-b176-15d95abb47eb" providerId="ADAL" clId="{5CF59126-BCFC-4B51-ADDA-EE01984AF704}" dt="2019-12-23T06:50:36.903" v="1094" actId="207"/>
          <ac:spMkLst>
            <pc:docMk/>
            <pc:sldMk cId="951181082" sldId="1170"/>
            <ac:spMk id="9" creationId="{19E70A04-3AF5-45EF-A151-D576DFB8DAE4}"/>
          </ac:spMkLst>
        </pc:spChg>
        <pc:spChg chg="mod">
          <ac:chgData name="Summer Jung" userId="f55f4652-1e45-4b38-b176-15d95abb47eb" providerId="ADAL" clId="{5CF59126-BCFC-4B51-ADDA-EE01984AF704}" dt="2020-01-02T01:10:35.460" v="7650"/>
          <ac:spMkLst>
            <pc:docMk/>
            <pc:sldMk cId="951181082" sldId="1170"/>
            <ac:spMk id="10" creationId="{E7815FBB-CEE7-4828-B8F4-9ED3714C0812}"/>
          </ac:spMkLst>
        </pc:spChg>
        <pc:spChg chg="add mod">
          <ac:chgData name="Summer Jung" userId="f55f4652-1e45-4b38-b176-15d95abb47eb" providerId="ADAL" clId="{5CF59126-BCFC-4B51-ADDA-EE01984AF704}" dt="2019-12-23T06:51:21.054" v="1223" actId="14100"/>
          <ac:spMkLst>
            <pc:docMk/>
            <pc:sldMk cId="951181082" sldId="1170"/>
            <ac:spMk id="11" creationId="{C0CDB2CE-9EA0-424E-B931-0F67AD5FCB40}"/>
          </ac:spMkLst>
        </pc:spChg>
        <pc:spChg chg="add mod">
          <ac:chgData name="Summer Jung" userId="f55f4652-1e45-4b38-b176-15d95abb47eb" providerId="ADAL" clId="{5CF59126-BCFC-4B51-ADDA-EE01984AF704}" dt="2019-12-23T06:51:21.054" v="1223" actId="14100"/>
          <ac:spMkLst>
            <pc:docMk/>
            <pc:sldMk cId="951181082" sldId="1170"/>
            <ac:spMk id="12" creationId="{AAA30602-9B24-4FB9-BE29-FF07CC40CF20}"/>
          </ac:spMkLst>
        </pc:spChg>
        <pc:spChg chg="add del">
          <ac:chgData name="Summer Jung" userId="f55f4652-1e45-4b38-b176-15d95abb47eb" providerId="ADAL" clId="{5CF59126-BCFC-4B51-ADDA-EE01984AF704}" dt="2019-12-23T07:24:27.123" v="1912" actId="478"/>
          <ac:spMkLst>
            <pc:docMk/>
            <pc:sldMk cId="951181082" sldId="1170"/>
            <ac:spMk id="13" creationId="{763F9C59-B6A1-4EF7-B71A-6C2D4A283BD3}"/>
          </ac:spMkLst>
        </pc:spChg>
      </pc:sldChg>
      <pc:sldChg chg="addSp delSp modSp add modNotesTx">
        <pc:chgData name="Summer Jung" userId="f55f4652-1e45-4b38-b176-15d95abb47eb" providerId="ADAL" clId="{5CF59126-BCFC-4B51-ADDA-EE01984AF704}" dt="2020-01-02T01:02:04.024" v="7371" actId="20577"/>
        <pc:sldMkLst>
          <pc:docMk/>
          <pc:sldMk cId="3084982099" sldId="1171"/>
        </pc:sldMkLst>
        <pc:spChg chg="mod">
          <ac:chgData name="Summer Jung" userId="f55f4652-1e45-4b38-b176-15d95abb47eb" providerId="ADAL" clId="{5CF59126-BCFC-4B51-ADDA-EE01984AF704}" dt="2019-12-24T04:41:37.134" v="2650" actId="20577"/>
          <ac:spMkLst>
            <pc:docMk/>
            <pc:sldMk cId="3084982099" sldId="1171"/>
            <ac:spMk id="2" creationId="{00C81737-E5BC-42AE-8AD7-078F84C73D8B}"/>
          </ac:spMkLst>
        </pc:spChg>
        <pc:spChg chg="add mod">
          <ac:chgData name="Summer Jung" userId="f55f4652-1e45-4b38-b176-15d95abb47eb" providerId="ADAL" clId="{5CF59126-BCFC-4B51-ADDA-EE01984AF704}" dt="2019-12-24T04:36:11.734" v="2469" actId="207"/>
          <ac:spMkLst>
            <pc:docMk/>
            <pc:sldMk cId="3084982099" sldId="1171"/>
            <ac:spMk id="3" creationId="{6B03082F-39B5-4E1F-BA90-D02101961E2E}"/>
          </ac:spMkLst>
        </pc:spChg>
        <pc:spChg chg="add del mod">
          <ac:chgData name="Summer Jung" userId="f55f4652-1e45-4b38-b176-15d95abb47eb" providerId="ADAL" clId="{5CF59126-BCFC-4B51-ADDA-EE01984AF704}" dt="2019-12-24T04:34:28.687" v="2403" actId="478"/>
          <ac:spMkLst>
            <pc:docMk/>
            <pc:sldMk cId="3084982099" sldId="1171"/>
            <ac:spMk id="4" creationId="{BECCD589-73F4-4CCE-BAEC-67007346E8A0}"/>
          </ac:spMkLst>
        </pc:spChg>
        <pc:spChg chg="add mod">
          <ac:chgData name="Summer Jung" userId="f55f4652-1e45-4b38-b176-15d95abb47eb" providerId="ADAL" clId="{5CF59126-BCFC-4B51-ADDA-EE01984AF704}" dt="2020-01-02T01:02:04.024" v="7371" actId="20577"/>
          <ac:spMkLst>
            <pc:docMk/>
            <pc:sldMk cId="3084982099" sldId="1171"/>
            <ac:spMk id="6" creationId="{B1201F9B-047B-479F-AA54-CC82C616A89D}"/>
          </ac:spMkLst>
        </pc:spChg>
        <pc:spChg chg="add del mod">
          <ac:chgData name="Summer Jung" userId="f55f4652-1e45-4b38-b176-15d95abb47eb" providerId="ADAL" clId="{5CF59126-BCFC-4B51-ADDA-EE01984AF704}" dt="2019-12-24T04:34:26.549" v="2401" actId="478"/>
          <ac:spMkLst>
            <pc:docMk/>
            <pc:sldMk cId="3084982099" sldId="1171"/>
            <ac:spMk id="8" creationId="{D3620FB1-5FD9-433C-9BC0-92800B49B5EC}"/>
          </ac:spMkLst>
        </pc:spChg>
        <pc:spChg chg="add del">
          <ac:chgData name="Summer Jung" userId="f55f4652-1e45-4b38-b176-15d95abb47eb" providerId="ADAL" clId="{5CF59126-BCFC-4B51-ADDA-EE01984AF704}" dt="2019-12-24T04:33:53.988" v="2399" actId="478"/>
          <ac:spMkLst>
            <pc:docMk/>
            <pc:sldMk cId="3084982099" sldId="1171"/>
            <ac:spMk id="13" creationId="{BB00D16F-B573-49FB-8ED2-CDF338C8217F}"/>
          </ac:spMkLst>
        </pc:spChg>
        <pc:spChg chg="add mod">
          <ac:chgData name="Summer Jung" userId="f55f4652-1e45-4b38-b176-15d95abb47eb" providerId="ADAL" clId="{5CF59126-BCFC-4B51-ADDA-EE01984AF704}" dt="2019-12-24T04:39:12.372" v="2519" actId="1076"/>
          <ac:spMkLst>
            <pc:docMk/>
            <pc:sldMk cId="3084982099" sldId="1171"/>
            <ac:spMk id="19" creationId="{C9B47781-284F-4C6B-B80F-9D35E7CA99CD}"/>
          </ac:spMkLst>
        </pc:spChg>
        <pc:spChg chg="add mod">
          <ac:chgData name="Summer Jung" userId="f55f4652-1e45-4b38-b176-15d95abb47eb" providerId="ADAL" clId="{5CF59126-BCFC-4B51-ADDA-EE01984AF704}" dt="2019-12-24T04:40:53.691" v="2634" actId="1035"/>
          <ac:spMkLst>
            <pc:docMk/>
            <pc:sldMk cId="3084982099" sldId="1171"/>
            <ac:spMk id="22" creationId="{22474A70-7888-419E-92A1-56162995901D}"/>
          </ac:spMkLst>
        </pc:spChg>
        <pc:picChg chg="add del mod">
          <ac:chgData name="Summer Jung" userId="f55f4652-1e45-4b38-b176-15d95abb47eb" providerId="ADAL" clId="{5CF59126-BCFC-4B51-ADDA-EE01984AF704}" dt="2019-12-23T06:39:10.698" v="1000" actId="478"/>
          <ac:picMkLst>
            <pc:docMk/>
            <pc:sldMk cId="3084982099" sldId="1171"/>
            <ac:picMk id="3" creationId="{57C5B362-E159-4CEF-839A-C57B561D006F}"/>
          </ac:picMkLst>
        </pc:picChg>
        <pc:picChg chg="add del mod">
          <ac:chgData name="Summer Jung" userId="f55f4652-1e45-4b38-b176-15d95abb47eb" providerId="ADAL" clId="{5CF59126-BCFC-4B51-ADDA-EE01984AF704}" dt="2019-12-23T06:40:40.110" v="1024" actId="478"/>
          <ac:picMkLst>
            <pc:docMk/>
            <pc:sldMk cId="3084982099" sldId="1171"/>
            <ac:picMk id="5" creationId="{0ED205D4-D78A-42E4-B06C-F9C0746BF7BA}"/>
          </ac:picMkLst>
        </pc:picChg>
        <pc:picChg chg="add mod ord">
          <ac:chgData name="Summer Jung" userId="f55f4652-1e45-4b38-b176-15d95abb47eb" providerId="ADAL" clId="{5CF59126-BCFC-4B51-ADDA-EE01984AF704}" dt="2019-12-23T06:39:31.771" v="1017" actId="14861"/>
          <ac:picMkLst>
            <pc:docMk/>
            <pc:sldMk cId="3084982099" sldId="1171"/>
            <ac:picMk id="14" creationId="{972EED54-84CE-40E5-BC97-35F79F10F9D7}"/>
          </ac:picMkLst>
        </pc:picChg>
        <pc:picChg chg="add mod ord">
          <ac:chgData name="Summer Jung" userId="f55f4652-1e45-4b38-b176-15d95abb47eb" providerId="ADAL" clId="{5CF59126-BCFC-4B51-ADDA-EE01984AF704}" dt="2019-12-24T04:37:41.224" v="2499" actId="1076"/>
          <ac:picMkLst>
            <pc:docMk/>
            <pc:sldMk cId="3084982099" sldId="1171"/>
            <ac:picMk id="15" creationId="{01F3F4B5-7DD1-4E11-91F6-0F932FF23B99}"/>
          </ac:picMkLst>
        </pc:picChg>
        <pc:picChg chg="add del mod">
          <ac:chgData name="Summer Jung" userId="f55f4652-1e45-4b38-b176-15d95abb47eb" providerId="ADAL" clId="{5CF59126-BCFC-4B51-ADDA-EE01984AF704}" dt="2019-12-23T06:42:53.900" v="1060" actId="478"/>
          <ac:picMkLst>
            <pc:docMk/>
            <pc:sldMk cId="3084982099" sldId="1171"/>
            <ac:picMk id="15" creationId="{53EBD860-C10F-4D45-AB92-F9E91CB9D912}"/>
          </ac:picMkLst>
        </pc:picChg>
        <pc:cxnChg chg="add del mod">
          <ac:chgData name="Summer Jung" userId="f55f4652-1e45-4b38-b176-15d95abb47eb" providerId="ADAL" clId="{5CF59126-BCFC-4B51-ADDA-EE01984AF704}" dt="2019-12-24T04:38:10.314" v="2509" actId="478"/>
          <ac:cxnSpMkLst>
            <pc:docMk/>
            <pc:sldMk cId="3084982099" sldId="1171"/>
            <ac:cxnSpMk id="7" creationId="{41F87E58-BF1A-4FC7-BDCB-A8186CC18E27}"/>
          </ac:cxnSpMkLst>
        </pc:cxnChg>
        <pc:cxnChg chg="add del mod">
          <ac:chgData name="Summer Jung" userId="f55f4652-1e45-4b38-b176-15d95abb47eb" providerId="ADAL" clId="{5CF59126-BCFC-4B51-ADDA-EE01984AF704}" dt="2019-12-24T04:34:27.686" v="2402" actId="478"/>
          <ac:cxnSpMkLst>
            <pc:docMk/>
            <pc:sldMk cId="3084982099" sldId="1171"/>
            <ac:cxnSpMk id="9" creationId="{A4B6CC6C-BE0F-458A-A50C-64EE0FBA95FC}"/>
          </ac:cxnSpMkLst>
        </pc:cxnChg>
        <pc:cxnChg chg="add del mod">
          <ac:chgData name="Summer Jung" userId="f55f4652-1e45-4b38-b176-15d95abb47eb" providerId="ADAL" clId="{5CF59126-BCFC-4B51-ADDA-EE01984AF704}" dt="2019-12-24T04:34:29.634" v="2404" actId="478"/>
          <ac:cxnSpMkLst>
            <pc:docMk/>
            <pc:sldMk cId="3084982099" sldId="1171"/>
            <ac:cxnSpMk id="10" creationId="{193397E5-E032-4DBD-BBD1-03F8E2E3ABE1}"/>
          </ac:cxnSpMkLst>
        </pc:cxnChg>
        <pc:cxnChg chg="add del mod">
          <ac:chgData name="Summer Jung" userId="f55f4652-1e45-4b38-b176-15d95abb47eb" providerId="ADAL" clId="{5CF59126-BCFC-4B51-ADDA-EE01984AF704}" dt="2019-12-24T04:34:31.650" v="2406" actId="478"/>
          <ac:cxnSpMkLst>
            <pc:docMk/>
            <pc:sldMk cId="3084982099" sldId="1171"/>
            <ac:cxnSpMk id="11" creationId="{65F6F5D7-21A9-4B20-839B-35C13806B03C}"/>
          </ac:cxnSpMkLst>
        </pc:cxnChg>
        <pc:cxnChg chg="add del mod">
          <ac:chgData name="Summer Jung" userId="f55f4652-1e45-4b38-b176-15d95abb47eb" providerId="ADAL" clId="{5CF59126-BCFC-4B51-ADDA-EE01984AF704}" dt="2019-12-24T04:34:30.891" v="2405" actId="478"/>
          <ac:cxnSpMkLst>
            <pc:docMk/>
            <pc:sldMk cId="3084982099" sldId="1171"/>
            <ac:cxnSpMk id="12" creationId="{4BC09BF9-3BBD-46D1-A6EE-C1E08B50F150}"/>
          </ac:cxnSpMkLst>
        </pc:cxnChg>
        <pc:cxnChg chg="add mod">
          <ac:chgData name="Summer Jung" userId="f55f4652-1e45-4b38-b176-15d95abb47eb" providerId="ADAL" clId="{5CF59126-BCFC-4B51-ADDA-EE01984AF704}" dt="2019-12-24T04:40:58.180" v="2642" actId="1035"/>
          <ac:cxnSpMkLst>
            <pc:docMk/>
            <pc:sldMk cId="3084982099" sldId="1171"/>
            <ac:cxnSpMk id="18" creationId="{87563E96-7DA7-4B2A-B2FD-26EFCC7BBB9C}"/>
          </ac:cxnSpMkLst>
        </pc:cxnChg>
        <pc:cxnChg chg="add mod">
          <ac:chgData name="Summer Jung" userId="f55f4652-1e45-4b38-b176-15d95abb47eb" providerId="ADAL" clId="{5CF59126-BCFC-4B51-ADDA-EE01984AF704}" dt="2020-01-02T00:59:18.313" v="7297" actId="14100"/>
          <ac:cxnSpMkLst>
            <pc:docMk/>
            <pc:sldMk cId="3084982099" sldId="1171"/>
            <ac:cxnSpMk id="21" creationId="{66F1AB76-D9C7-4089-A878-42EE47BA206E}"/>
          </ac:cxnSpMkLst>
        </pc:cxnChg>
      </pc:sldChg>
      <pc:sldChg chg="addSp delSp modSp add modNotesTx">
        <pc:chgData name="Summer Jung" userId="f55f4652-1e45-4b38-b176-15d95abb47eb" providerId="ADAL" clId="{5CF59126-BCFC-4B51-ADDA-EE01984AF704}" dt="2020-01-02T01:00:11.853" v="7344"/>
        <pc:sldMkLst>
          <pc:docMk/>
          <pc:sldMk cId="1801339351" sldId="1172"/>
        </pc:sldMkLst>
        <pc:spChg chg="mod">
          <ac:chgData name="Summer Jung" userId="f55f4652-1e45-4b38-b176-15d95abb47eb" providerId="ADAL" clId="{5CF59126-BCFC-4B51-ADDA-EE01984AF704}" dt="2019-12-23T05:52:15.261" v="238" actId="20577"/>
          <ac:spMkLst>
            <pc:docMk/>
            <pc:sldMk cId="1801339351" sldId="1172"/>
            <ac:spMk id="2" creationId="{00C81737-E5BC-42AE-8AD7-078F84C73D8B}"/>
          </ac:spMkLst>
        </pc:spChg>
        <pc:spChg chg="add mod">
          <ac:chgData name="Summer Jung" userId="f55f4652-1e45-4b38-b176-15d95abb47eb" providerId="ADAL" clId="{5CF59126-BCFC-4B51-ADDA-EE01984AF704}" dt="2019-12-24T05:54:52.144" v="3292" actId="1076"/>
          <ac:spMkLst>
            <pc:docMk/>
            <pc:sldMk cId="1801339351" sldId="1172"/>
            <ac:spMk id="4" creationId="{F46CDADE-F98D-4404-8107-66C253D12538}"/>
          </ac:spMkLst>
        </pc:spChg>
        <pc:spChg chg="add mod">
          <ac:chgData name="Summer Jung" userId="f55f4652-1e45-4b38-b176-15d95abb47eb" providerId="ADAL" clId="{5CF59126-BCFC-4B51-ADDA-EE01984AF704}" dt="2019-12-24T05:54:38.021" v="3275" actId="1038"/>
          <ac:spMkLst>
            <pc:docMk/>
            <pc:sldMk cId="1801339351" sldId="1172"/>
            <ac:spMk id="5" creationId="{C8E75E3B-1101-4B54-98D9-431F0052B9FB}"/>
          </ac:spMkLst>
        </pc:spChg>
        <pc:spChg chg="add mod">
          <ac:chgData name="Summer Jung" userId="f55f4652-1e45-4b38-b176-15d95abb47eb" providerId="ADAL" clId="{5CF59126-BCFC-4B51-ADDA-EE01984AF704}" dt="2019-12-24T05:55:50.794" v="3321" actId="1038"/>
          <ac:spMkLst>
            <pc:docMk/>
            <pc:sldMk cId="1801339351" sldId="1172"/>
            <ac:spMk id="6" creationId="{51FB55FA-FC2E-430D-9A5C-68C3C0DFCF05}"/>
          </ac:spMkLst>
        </pc:spChg>
        <pc:spChg chg="add mod">
          <ac:chgData name="Summer Jung" userId="f55f4652-1e45-4b38-b176-15d95abb47eb" providerId="ADAL" clId="{5CF59126-BCFC-4B51-ADDA-EE01984AF704}" dt="2019-12-24T05:54:42.425" v="3276" actId="1076"/>
          <ac:spMkLst>
            <pc:docMk/>
            <pc:sldMk cId="1801339351" sldId="1172"/>
            <ac:spMk id="7" creationId="{FD12D570-B12F-4EDD-8BA9-E0EC1C61D829}"/>
          </ac:spMkLst>
        </pc:spChg>
        <pc:spChg chg="add del mod">
          <ac:chgData name="Summer Jung" userId="f55f4652-1e45-4b38-b176-15d95abb47eb" providerId="ADAL" clId="{5CF59126-BCFC-4B51-ADDA-EE01984AF704}" dt="2019-12-24T05:42:09.798" v="3054" actId="478"/>
          <ac:spMkLst>
            <pc:docMk/>
            <pc:sldMk cId="1801339351" sldId="1172"/>
            <ac:spMk id="8" creationId="{263830D0-2790-493F-A05E-D9099AF407AF}"/>
          </ac:spMkLst>
        </pc:spChg>
        <pc:spChg chg="add mod">
          <ac:chgData name="Summer Jung" userId="f55f4652-1e45-4b38-b176-15d95abb47eb" providerId="ADAL" clId="{5CF59126-BCFC-4B51-ADDA-EE01984AF704}" dt="2019-12-24T05:54:48.367" v="3291" actId="1038"/>
          <ac:spMkLst>
            <pc:docMk/>
            <pc:sldMk cId="1801339351" sldId="1172"/>
            <ac:spMk id="9" creationId="{E94725A8-9FF7-4219-A5C9-EC6946E8370E}"/>
          </ac:spMkLst>
        </pc:spChg>
        <pc:spChg chg="add del mod">
          <ac:chgData name="Summer Jung" userId="f55f4652-1e45-4b38-b176-15d95abb47eb" providerId="ADAL" clId="{5CF59126-BCFC-4B51-ADDA-EE01984AF704}" dt="2019-12-23T07:17:58.040" v="1692" actId="478"/>
          <ac:spMkLst>
            <pc:docMk/>
            <pc:sldMk cId="1801339351" sldId="1172"/>
            <ac:spMk id="10" creationId="{F6A1C1D0-CD66-47CD-B99D-452E3B33481B}"/>
          </ac:spMkLst>
        </pc:spChg>
        <pc:spChg chg="add mod">
          <ac:chgData name="Summer Jung" userId="f55f4652-1e45-4b38-b176-15d95abb47eb" providerId="ADAL" clId="{5CF59126-BCFC-4B51-ADDA-EE01984AF704}" dt="2019-12-24T05:55:26.280" v="3305" actId="14100"/>
          <ac:spMkLst>
            <pc:docMk/>
            <pc:sldMk cId="1801339351" sldId="1172"/>
            <ac:spMk id="11" creationId="{A79DE8D0-1524-49BB-B09E-4C80FF39704A}"/>
          </ac:spMkLst>
        </pc:spChg>
        <pc:spChg chg="add mod">
          <ac:chgData name="Summer Jung" userId="f55f4652-1e45-4b38-b176-15d95abb47eb" providerId="ADAL" clId="{5CF59126-BCFC-4B51-ADDA-EE01984AF704}" dt="2020-01-02T01:00:11.853" v="7344"/>
          <ac:spMkLst>
            <pc:docMk/>
            <pc:sldMk cId="1801339351" sldId="1172"/>
            <ac:spMk id="12" creationId="{041F370E-0962-4338-BD4A-337EDDDB0CBF}"/>
          </ac:spMkLst>
        </pc:spChg>
        <pc:spChg chg="add del">
          <ac:chgData name="Summer Jung" userId="f55f4652-1e45-4b38-b176-15d95abb47eb" providerId="ADAL" clId="{5CF59126-BCFC-4B51-ADDA-EE01984AF704}" dt="2019-12-24T04:44:14.428" v="2842" actId="478"/>
          <ac:spMkLst>
            <pc:docMk/>
            <pc:sldMk cId="1801339351" sldId="1172"/>
            <ac:spMk id="13" creationId="{856F732A-8C4D-4764-9F56-2A6A09DEC111}"/>
          </ac:spMkLst>
        </pc:spChg>
        <pc:spChg chg="add mod">
          <ac:chgData name="Summer Jung" userId="f55f4652-1e45-4b38-b176-15d95abb47eb" providerId="ADAL" clId="{5CF59126-BCFC-4B51-ADDA-EE01984AF704}" dt="2019-12-24T05:55:09.751" v="3298" actId="1035"/>
          <ac:spMkLst>
            <pc:docMk/>
            <pc:sldMk cId="1801339351" sldId="1172"/>
            <ac:spMk id="15" creationId="{7522F225-24A6-47CB-A300-171FFE1E3D21}"/>
          </ac:spMkLst>
        </pc:spChg>
        <pc:spChg chg="add del">
          <ac:chgData name="Summer Jung" userId="f55f4652-1e45-4b38-b176-15d95abb47eb" providerId="ADAL" clId="{5CF59126-BCFC-4B51-ADDA-EE01984AF704}" dt="2019-12-24T05:48:50.166" v="3091" actId="478"/>
          <ac:spMkLst>
            <pc:docMk/>
            <pc:sldMk cId="1801339351" sldId="1172"/>
            <ac:spMk id="16" creationId="{08D2F33C-F2F3-49E2-B457-9418281EDBA5}"/>
          </ac:spMkLst>
        </pc:spChg>
        <pc:spChg chg="add del">
          <ac:chgData name="Summer Jung" userId="f55f4652-1e45-4b38-b176-15d95abb47eb" providerId="ADAL" clId="{5CF59126-BCFC-4B51-ADDA-EE01984AF704}" dt="2019-12-24T05:56:41.790" v="3363" actId="478"/>
          <ac:spMkLst>
            <pc:docMk/>
            <pc:sldMk cId="1801339351" sldId="1172"/>
            <ac:spMk id="17" creationId="{798630E9-6569-463A-B61C-B38A96D81DBD}"/>
          </ac:spMkLst>
        </pc:spChg>
        <pc:picChg chg="add del mod">
          <ac:chgData name="Summer Jung" userId="f55f4652-1e45-4b38-b176-15d95abb47eb" providerId="ADAL" clId="{5CF59126-BCFC-4B51-ADDA-EE01984AF704}" dt="2019-12-23T07:17:56.138" v="1691" actId="478"/>
          <ac:picMkLst>
            <pc:docMk/>
            <pc:sldMk cId="1801339351" sldId="1172"/>
            <ac:picMk id="3" creationId="{28D301CA-31B3-4DF1-975F-3DFD14AC8451}"/>
          </ac:picMkLst>
        </pc:picChg>
        <pc:picChg chg="add del mod ord modCrop">
          <ac:chgData name="Summer Jung" userId="f55f4652-1e45-4b38-b176-15d95abb47eb" providerId="ADAL" clId="{5CF59126-BCFC-4B51-ADDA-EE01984AF704}" dt="2019-12-24T05:52:10.433" v="3203" actId="478"/>
          <ac:picMkLst>
            <pc:docMk/>
            <pc:sldMk cId="1801339351" sldId="1172"/>
            <ac:picMk id="3" creationId="{6B1A63F7-BF9B-40D8-95F6-35E55E768C5F}"/>
          </ac:picMkLst>
        </pc:picChg>
        <pc:picChg chg="add mod ord">
          <ac:chgData name="Summer Jung" userId="f55f4652-1e45-4b38-b176-15d95abb47eb" providerId="ADAL" clId="{5CF59126-BCFC-4B51-ADDA-EE01984AF704}" dt="2019-12-24T05:55:13.014" v="3300" actId="1076"/>
          <ac:picMkLst>
            <pc:docMk/>
            <pc:sldMk cId="1801339351" sldId="1172"/>
            <ac:picMk id="10" creationId="{7A4A5023-808E-4A16-9D39-B235C3221C45}"/>
          </ac:picMkLst>
        </pc:picChg>
        <pc:picChg chg="add del mod ord">
          <ac:chgData name="Summer Jung" userId="f55f4652-1e45-4b38-b176-15d95abb47eb" providerId="ADAL" clId="{5CF59126-BCFC-4B51-ADDA-EE01984AF704}" dt="2019-12-24T05:48:52.195" v="3092" actId="478"/>
          <ac:picMkLst>
            <pc:docMk/>
            <pc:sldMk cId="1801339351" sldId="1172"/>
            <ac:picMk id="14" creationId="{84556FF3-F9B1-4415-B9C1-85F10DEF7B29}"/>
          </ac:picMkLst>
        </pc:picChg>
      </pc:sldChg>
      <pc:sldChg chg="addSp delSp modSp add modNotesTx">
        <pc:chgData name="Summer Jung" userId="f55f4652-1e45-4b38-b176-15d95abb47eb" providerId="ADAL" clId="{5CF59126-BCFC-4B51-ADDA-EE01984AF704}" dt="2020-01-02T01:04:39.202" v="7420"/>
        <pc:sldMkLst>
          <pc:docMk/>
          <pc:sldMk cId="3755699841" sldId="1177"/>
        </pc:sldMkLst>
        <pc:spChg chg="mod">
          <ac:chgData name="Summer Jung" userId="f55f4652-1e45-4b38-b176-15d95abb47eb" providerId="ADAL" clId="{5CF59126-BCFC-4B51-ADDA-EE01984AF704}" dt="2019-12-24T06:18:58.093" v="3754" actId="20577"/>
          <ac:spMkLst>
            <pc:docMk/>
            <pc:sldMk cId="3755699841" sldId="1177"/>
            <ac:spMk id="2" creationId="{00C81737-E5BC-42AE-8AD7-078F84C73D8B}"/>
          </ac:spMkLst>
        </pc:spChg>
        <pc:spChg chg="add del mod">
          <ac:chgData name="Summer Jung" userId="f55f4652-1e45-4b38-b176-15d95abb47eb" providerId="ADAL" clId="{5CF59126-BCFC-4B51-ADDA-EE01984AF704}" dt="2019-12-24T06:46:52.250" v="3913" actId="478"/>
          <ac:spMkLst>
            <pc:docMk/>
            <pc:sldMk cId="3755699841" sldId="1177"/>
            <ac:spMk id="4" creationId="{AFAF5C7F-4BD6-49A9-8B03-672A6EAF0F01}"/>
          </ac:spMkLst>
        </pc:spChg>
        <pc:spChg chg="add mod">
          <ac:chgData name="Summer Jung" userId="f55f4652-1e45-4b38-b176-15d95abb47eb" providerId="ADAL" clId="{5CF59126-BCFC-4B51-ADDA-EE01984AF704}" dt="2019-12-24T06:47:39.569" v="3919" actId="1076"/>
          <ac:spMkLst>
            <pc:docMk/>
            <pc:sldMk cId="3755699841" sldId="1177"/>
            <ac:spMk id="5" creationId="{4F704A7E-0204-4837-92D9-76F479095E8D}"/>
          </ac:spMkLst>
        </pc:spChg>
        <pc:spChg chg="add mod">
          <ac:chgData name="Summer Jung" userId="f55f4652-1e45-4b38-b176-15d95abb47eb" providerId="ADAL" clId="{5CF59126-BCFC-4B51-ADDA-EE01984AF704}" dt="2019-12-24T06:48:22.623" v="3963" actId="1036"/>
          <ac:spMkLst>
            <pc:docMk/>
            <pc:sldMk cId="3755699841" sldId="1177"/>
            <ac:spMk id="6" creationId="{1B08DE83-A703-4DE4-A093-10FC542FE5C2}"/>
          </ac:spMkLst>
        </pc:spChg>
        <pc:spChg chg="add mod">
          <ac:chgData name="Summer Jung" userId="f55f4652-1e45-4b38-b176-15d95abb47eb" providerId="ADAL" clId="{5CF59126-BCFC-4B51-ADDA-EE01984AF704}" dt="2020-01-02T01:04:39.202" v="7420"/>
          <ac:spMkLst>
            <pc:docMk/>
            <pc:sldMk cId="3755699841" sldId="1177"/>
            <ac:spMk id="7" creationId="{3B346539-0455-41FA-9C6D-7DB13B01C28B}"/>
          </ac:spMkLst>
        </pc:spChg>
        <pc:spChg chg="add del mod">
          <ac:chgData name="Summer Jung" userId="f55f4652-1e45-4b38-b176-15d95abb47eb" providerId="ADAL" clId="{5CF59126-BCFC-4B51-ADDA-EE01984AF704}" dt="2019-12-24T06:45:01.232" v="3888" actId="478"/>
          <ac:spMkLst>
            <pc:docMk/>
            <pc:sldMk cId="3755699841" sldId="1177"/>
            <ac:spMk id="9" creationId="{7FC28388-F7C6-4DE1-8F72-B2786F45370A}"/>
          </ac:spMkLst>
        </pc:spChg>
        <pc:spChg chg="add del">
          <ac:chgData name="Summer Jung" userId="f55f4652-1e45-4b38-b176-15d95abb47eb" providerId="ADAL" clId="{5CF59126-BCFC-4B51-ADDA-EE01984AF704}" dt="2019-12-24T06:19:05.202" v="3755" actId="478"/>
          <ac:spMkLst>
            <pc:docMk/>
            <pc:sldMk cId="3755699841" sldId="1177"/>
            <ac:spMk id="11" creationId="{A08D17ED-1ED8-481E-BC32-8811CC425B93}"/>
          </ac:spMkLst>
        </pc:spChg>
        <pc:spChg chg="add mod">
          <ac:chgData name="Summer Jung" userId="f55f4652-1e45-4b38-b176-15d95abb47eb" providerId="ADAL" clId="{5CF59126-BCFC-4B51-ADDA-EE01984AF704}" dt="2019-12-24T06:46:46.958" v="3912" actId="14100"/>
          <ac:spMkLst>
            <pc:docMk/>
            <pc:sldMk cId="3755699841" sldId="1177"/>
            <ac:spMk id="14" creationId="{9C431A4B-7EA6-42AE-BDD7-76E6B03B867E}"/>
          </ac:spMkLst>
        </pc:spChg>
        <pc:picChg chg="add del mod">
          <ac:chgData name="Summer Jung" userId="f55f4652-1e45-4b38-b176-15d95abb47eb" providerId="ADAL" clId="{5CF59126-BCFC-4B51-ADDA-EE01984AF704}" dt="2019-12-24T06:44:06.045" v="3771" actId="478"/>
          <ac:picMkLst>
            <pc:docMk/>
            <pc:sldMk cId="3755699841" sldId="1177"/>
            <ac:picMk id="3" creationId="{D61A3C16-C448-478C-8B6C-5328C3CC5811}"/>
          </ac:picMkLst>
        </pc:picChg>
        <pc:picChg chg="add del mod">
          <ac:chgData name="Summer Jung" userId="f55f4652-1e45-4b38-b176-15d95abb47eb" providerId="ADAL" clId="{5CF59126-BCFC-4B51-ADDA-EE01984AF704}" dt="2019-12-24T06:46:11.361" v="3895" actId="478"/>
          <ac:picMkLst>
            <pc:docMk/>
            <pc:sldMk cId="3755699841" sldId="1177"/>
            <ac:picMk id="8" creationId="{2F7C4029-088B-40DE-A878-0D48C95C6F3F}"/>
          </ac:picMkLst>
        </pc:picChg>
        <pc:picChg chg="add mod ord modCrop">
          <ac:chgData name="Summer Jung" userId="f55f4652-1e45-4b38-b176-15d95abb47eb" providerId="ADAL" clId="{5CF59126-BCFC-4B51-ADDA-EE01984AF704}" dt="2019-12-24T06:44:34.526" v="3887" actId="1038"/>
          <ac:picMkLst>
            <pc:docMk/>
            <pc:sldMk cId="3755699841" sldId="1177"/>
            <ac:picMk id="12" creationId="{E14C40D2-D8F7-4BE3-A128-AB01CB4D4AB6}"/>
          </ac:picMkLst>
        </pc:picChg>
        <pc:picChg chg="add mod">
          <ac:chgData name="Summer Jung" userId="f55f4652-1e45-4b38-b176-15d95abb47eb" providerId="ADAL" clId="{5CF59126-BCFC-4B51-ADDA-EE01984AF704}" dt="2019-12-24T06:47:35.070" v="3918" actId="2085"/>
          <ac:picMkLst>
            <pc:docMk/>
            <pc:sldMk cId="3755699841" sldId="1177"/>
            <ac:picMk id="13" creationId="{021DAFF3-9FEB-4E9E-8590-F8E5D256E5C7}"/>
          </ac:picMkLst>
        </pc:picChg>
        <pc:cxnChg chg="add del mod">
          <ac:chgData name="Summer Jung" userId="f55f4652-1e45-4b38-b176-15d95abb47eb" providerId="ADAL" clId="{5CF59126-BCFC-4B51-ADDA-EE01984AF704}" dt="2019-12-24T06:45:03.571" v="3889" actId="478"/>
          <ac:cxnSpMkLst>
            <pc:docMk/>
            <pc:sldMk cId="3755699841" sldId="1177"/>
            <ac:cxnSpMk id="10" creationId="{FCE6BA65-DAFD-4B57-AED7-D007F3C7E014}"/>
          </ac:cxnSpMkLst>
        </pc:cxnChg>
        <pc:cxnChg chg="add mod">
          <ac:chgData name="Summer Jung" userId="f55f4652-1e45-4b38-b176-15d95abb47eb" providerId="ADAL" clId="{5CF59126-BCFC-4B51-ADDA-EE01984AF704}" dt="2019-12-24T06:47:29.379" v="3917" actId="14100"/>
          <ac:cxnSpMkLst>
            <pc:docMk/>
            <pc:sldMk cId="3755699841" sldId="1177"/>
            <ac:cxnSpMk id="16" creationId="{978D2F44-B561-4D63-A526-ABE3778F45A2}"/>
          </ac:cxnSpMkLst>
        </pc:cxnChg>
      </pc:sldChg>
      <pc:sldChg chg="addSp delSp modSp add">
        <pc:chgData name="Summer Jung" userId="f55f4652-1e45-4b38-b176-15d95abb47eb" providerId="ADAL" clId="{5CF59126-BCFC-4B51-ADDA-EE01984AF704}" dt="2019-12-24T07:17:06.267" v="4531"/>
        <pc:sldMkLst>
          <pc:docMk/>
          <pc:sldMk cId="1495099801" sldId="1178"/>
        </pc:sldMkLst>
        <pc:spChg chg="mod">
          <ac:chgData name="Summer Jung" userId="f55f4652-1e45-4b38-b176-15d95abb47eb" providerId="ADAL" clId="{5CF59126-BCFC-4B51-ADDA-EE01984AF704}" dt="2019-12-23T05:59:28.703" v="715"/>
          <ac:spMkLst>
            <pc:docMk/>
            <pc:sldMk cId="1495099801" sldId="1178"/>
            <ac:spMk id="2" creationId="{00C81737-E5BC-42AE-8AD7-078F84C73D8B}"/>
          </ac:spMkLst>
        </pc:spChg>
        <pc:spChg chg="add mod">
          <ac:chgData name="Summer Jung" userId="f55f4652-1e45-4b38-b176-15d95abb47eb" providerId="ADAL" clId="{5CF59126-BCFC-4B51-ADDA-EE01984AF704}" dt="2019-12-24T06:58:06.428" v="4090" actId="1038"/>
          <ac:spMkLst>
            <pc:docMk/>
            <pc:sldMk cId="1495099801" sldId="1178"/>
            <ac:spMk id="4" creationId="{1630D641-36EB-4502-9FCB-3D1872A9FD4E}"/>
          </ac:spMkLst>
        </pc:spChg>
        <pc:spChg chg="add mod">
          <ac:chgData name="Summer Jung" userId="f55f4652-1e45-4b38-b176-15d95abb47eb" providerId="ADAL" clId="{5CF59126-BCFC-4B51-ADDA-EE01984AF704}" dt="2019-12-24T07:08:31.205" v="4193" actId="1076"/>
          <ac:spMkLst>
            <pc:docMk/>
            <pc:sldMk cId="1495099801" sldId="1178"/>
            <ac:spMk id="5" creationId="{550F9DC8-B237-4237-BB9F-41FE4FE4C067}"/>
          </ac:spMkLst>
        </pc:spChg>
        <pc:spChg chg="add mod">
          <ac:chgData name="Summer Jung" userId="f55f4652-1e45-4b38-b176-15d95abb47eb" providerId="ADAL" clId="{5CF59126-BCFC-4B51-ADDA-EE01984AF704}" dt="2019-12-24T07:08:59.114" v="4243" actId="14100"/>
          <ac:spMkLst>
            <pc:docMk/>
            <pc:sldMk cId="1495099801" sldId="1178"/>
            <ac:spMk id="6" creationId="{369097E3-73EA-4478-9310-9C4A812122C2}"/>
          </ac:spMkLst>
        </pc:spChg>
        <pc:spChg chg="add mod">
          <ac:chgData name="Summer Jung" userId="f55f4652-1e45-4b38-b176-15d95abb47eb" providerId="ADAL" clId="{5CF59126-BCFC-4B51-ADDA-EE01984AF704}" dt="2019-12-24T07:09:03.665" v="4244" actId="1076"/>
          <ac:spMkLst>
            <pc:docMk/>
            <pc:sldMk cId="1495099801" sldId="1178"/>
            <ac:spMk id="7" creationId="{EBB59911-29C8-47A8-BB50-49258F539D13}"/>
          </ac:spMkLst>
        </pc:spChg>
        <pc:spChg chg="add del mod">
          <ac:chgData name="Summer Jung" userId="f55f4652-1e45-4b38-b176-15d95abb47eb" providerId="ADAL" clId="{5CF59126-BCFC-4B51-ADDA-EE01984AF704}" dt="2019-12-24T07:08:23.166" v="4191" actId="478"/>
          <ac:spMkLst>
            <pc:docMk/>
            <pc:sldMk cId="1495099801" sldId="1178"/>
            <ac:spMk id="8" creationId="{AC7A52DD-D73F-4C16-9947-C75C5358C246}"/>
          </ac:spMkLst>
        </pc:spChg>
        <pc:spChg chg="add mod">
          <ac:chgData name="Summer Jung" userId="f55f4652-1e45-4b38-b176-15d95abb47eb" providerId="ADAL" clId="{5CF59126-BCFC-4B51-ADDA-EE01984AF704}" dt="2019-12-24T07:08:59.114" v="4243" actId="14100"/>
          <ac:spMkLst>
            <pc:docMk/>
            <pc:sldMk cId="1495099801" sldId="1178"/>
            <ac:spMk id="9" creationId="{881D93DC-7C72-4012-8F36-9435419D9092}"/>
          </ac:spMkLst>
        </pc:spChg>
        <pc:spChg chg="add del mod">
          <ac:chgData name="Summer Jung" userId="f55f4652-1e45-4b38-b176-15d95abb47eb" providerId="ADAL" clId="{5CF59126-BCFC-4B51-ADDA-EE01984AF704}" dt="2019-12-24T06:56:04.229" v="4043" actId="478"/>
          <ac:spMkLst>
            <pc:docMk/>
            <pc:sldMk cId="1495099801" sldId="1178"/>
            <ac:spMk id="10" creationId="{A818ADA0-B6C3-4DA2-8F6A-0FFD0DF6A2D7}"/>
          </ac:spMkLst>
        </pc:spChg>
        <pc:spChg chg="add del">
          <ac:chgData name="Summer Jung" userId="f55f4652-1e45-4b38-b176-15d95abb47eb" providerId="ADAL" clId="{5CF59126-BCFC-4B51-ADDA-EE01984AF704}" dt="2019-12-24T06:52:36.351" v="4007" actId="478"/>
          <ac:spMkLst>
            <pc:docMk/>
            <pc:sldMk cId="1495099801" sldId="1178"/>
            <ac:spMk id="12" creationId="{D126EF9E-0DF3-44AD-904E-C01FBD9E6476}"/>
          </ac:spMkLst>
        </pc:spChg>
        <pc:spChg chg="add mod ord">
          <ac:chgData name="Summer Jung" userId="f55f4652-1e45-4b38-b176-15d95abb47eb" providerId="ADAL" clId="{5CF59126-BCFC-4B51-ADDA-EE01984AF704}" dt="2019-12-24T07:11:14.510" v="4458" actId="1036"/>
          <ac:spMkLst>
            <pc:docMk/>
            <pc:sldMk cId="1495099801" sldId="1178"/>
            <ac:spMk id="14" creationId="{62B9A6EA-C81D-4F80-B6ED-6AB89C6DBB15}"/>
          </ac:spMkLst>
        </pc:spChg>
        <pc:spChg chg="add del">
          <ac:chgData name="Summer Jung" userId="f55f4652-1e45-4b38-b176-15d95abb47eb" providerId="ADAL" clId="{5CF59126-BCFC-4B51-ADDA-EE01984AF704}" dt="2019-12-24T06:56:25.418" v="4046"/>
          <ac:spMkLst>
            <pc:docMk/>
            <pc:sldMk cId="1495099801" sldId="1178"/>
            <ac:spMk id="15" creationId="{FB88109F-CAFC-460C-A5CF-C2E9E9233292}"/>
          </ac:spMkLst>
        </pc:spChg>
        <pc:spChg chg="add del">
          <ac:chgData name="Summer Jung" userId="f55f4652-1e45-4b38-b176-15d95abb47eb" providerId="ADAL" clId="{5CF59126-BCFC-4B51-ADDA-EE01984AF704}" dt="2019-12-24T06:56:59.369" v="4052" actId="478"/>
          <ac:spMkLst>
            <pc:docMk/>
            <pc:sldMk cId="1495099801" sldId="1178"/>
            <ac:spMk id="16" creationId="{998B252A-A8C1-48EB-B584-EF4536D67AA5}"/>
          </ac:spMkLst>
        </pc:spChg>
        <pc:spChg chg="add del mod">
          <ac:chgData name="Summer Jung" userId="f55f4652-1e45-4b38-b176-15d95abb47eb" providerId="ADAL" clId="{5CF59126-BCFC-4B51-ADDA-EE01984AF704}" dt="2019-12-24T07:09:29.155" v="4248"/>
          <ac:spMkLst>
            <pc:docMk/>
            <pc:sldMk cId="1495099801" sldId="1178"/>
            <ac:spMk id="17" creationId="{C0967DDE-ECAF-4971-9155-F7E164294BE9}"/>
          </ac:spMkLst>
        </pc:spChg>
        <pc:spChg chg="add del">
          <ac:chgData name="Summer Jung" userId="f55f4652-1e45-4b38-b176-15d95abb47eb" providerId="ADAL" clId="{5CF59126-BCFC-4B51-ADDA-EE01984AF704}" dt="2019-12-24T07:11:16.972" v="4459" actId="478"/>
          <ac:spMkLst>
            <pc:docMk/>
            <pc:sldMk cId="1495099801" sldId="1178"/>
            <ac:spMk id="18" creationId="{1A2BA4AE-E728-4688-9886-E5DD93416413}"/>
          </ac:spMkLst>
        </pc:spChg>
        <pc:spChg chg="add del">
          <ac:chgData name="Summer Jung" userId="f55f4652-1e45-4b38-b176-15d95abb47eb" providerId="ADAL" clId="{5CF59126-BCFC-4B51-ADDA-EE01984AF704}" dt="2019-12-24T07:17:06.267" v="4531"/>
          <ac:spMkLst>
            <pc:docMk/>
            <pc:sldMk cId="1495099801" sldId="1178"/>
            <ac:spMk id="19" creationId="{5B2D180E-5614-4836-B544-058C5624C6A7}"/>
          </ac:spMkLst>
        </pc:spChg>
        <pc:picChg chg="add del mod">
          <ac:chgData name="Summer Jung" userId="f55f4652-1e45-4b38-b176-15d95abb47eb" providerId="ADAL" clId="{5CF59126-BCFC-4B51-ADDA-EE01984AF704}" dt="2019-12-24T06:52:19.306" v="3990" actId="478"/>
          <ac:picMkLst>
            <pc:docMk/>
            <pc:sldMk cId="1495099801" sldId="1178"/>
            <ac:picMk id="3" creationId="{5A080AB2-07E7-4E04-95E4-7CFF1DA379F4}"/>
          </ac:picMkLst>
        </pc:picChg>
        <pc:picChg chg="add mod">
          <ac:chgData name="Summer Jung" userId="f55f4652-1e45-4b38-b176-15d95abb47eb" providerId="ADAL" clId="{5CF59126-BCFC-4B51-ADDA-EE01984AF704}" dt="2019-12-24T06:57:27.625" v="4076" actId="14100"/>
          <ac:picMkLst>
            <pc:docMk/>
            <pc:sldMk cId="1495099801" sldId="1178"/>
            <ac:picMk id="11" creationId="{D5236FF2-620E-4C80-A59D-424A4F1EFFC9}"/>
          </ac:picMkLst>
        </pc:picChg>
        <pc:picChg chg="add mod ord">
          <ac:chgData name="Summer Jung" userId="f55f4652-1e45-4b38-b176-15d95abb47eb" providerId="ADAL" clId="{5CF59126-BCFC-4B51-ADDA-EE01984AF704}" dt="2019-12-24T06:52:42.921" v="4009" actId="14861"/>
          <ac:picMkLst>
            <pc:docMk/>
            <pc:sldMk cId="1495099801" sldId="1178"/>
            <ac:picMk id="13" creationId="{257167C0-544F-41CE-BA51-52C2D1CF7960}"/>
          </ac:picMkLst>
        </pc:picChg>
      </pc:sldChg>
      <pc:sldChg chg="addSp delSp modSp add modNotesTx">
        <pc:chgData name="Summer Jung" userId="f55f4652-1e45-4b38-b176-15d95abb47eb" providerId="ADAL" clId="{5CF59126-BCFC-4B51-ADDA-EE01984AF704}" dt="2020-01-02T01:09:33.273" v="7638"/>
        <pc:sldMkLst>
          <pc:docMk/>
          <pc:sldMk cId="3710395252" sldId="1180"/>
        </pc:sldMkLst>
        <pc:spChg chg="mod">
          <ac:chgData name="Summer Jung" userId="f55f4652-1e45-4b38-b176-15d95abb47eb" providerId="ADAL" clId="{5CF59126-BCFC-4B51-ADDA-EE01984AF704}" dt="2019-12-23T05:53:28.264" v="349"/>
          <ac:spMkLst>
            <pc:docMk/>
            <pc:sldMk cId="3710395252" sldId="1180"/>
            <ac:spMk id="2" creationId="{00C81737-E5BC-42AE-8AD7-078F84C73D8B}"/>
          </ac:spMkLst>
        </pc:spChg>
        <pc:spChg chg="add del mod">
          <ac:chgData name="Summer Jung" userId="f55f4652-1e45-4b38-b176-15d95abb47eb" providerId="ADAL" clId="{5CF59126-BCFC-4B51-ADDA-EE01984AF704}" dt="2019-12-24T07:33:44.524" v="4974" actId="478"/>
          <ac:spMkLst>
            <pc:docMk/>
            <pc:sldMk cId="3710395252" sldId="1180"/>
            <ac:spMk id="4" creationId="{C46708B6-E1F0-43EA-AEF1-F6D2EF95EFFC}"/>
          </ac:spMkLst>
        </pc:spChg>
        <pc:spChg chg="add mod">
          <ac:chgData name="Summer Jung" userId="f55f4652-1e45-4b38-b176-15d95abb47eb" providerId="ADAL" clId="{5CF59126-BCFC-4B51-ADDA-EE01984AF704}" dt="2019-12-24T07:39:13.371" v="4994" actId="1076"/>
          <ac:spMkLst>
            <pc:docMk/>
            <pc:sldMk cId="3710395252" sldId="1180"/>
            <ac:spMk id="5" creationId="{4661B6D0-4606-4C7C-AC94-52A1553AFC51}"/>
          </ac:spMkLst>
        </pc:spChg>
        <pc:spChg chg="add mod ord">
          <ac:chgData name="Summer Jung" userId="f55f4652-1e45-4b38-b176-15d95abb47eb" providerId="ADAL" clId="{5CF59126-BCFC-4B51-ADDA-EE01984AF704}" dt="2020-01-02T01:09:33.273" v="7638"/>
          <ac:spMkLst>
            <pc:docMk/>
            <pc:sldMk cId="3710395252" sldId="1180"/>
            <ac:spMk id="7" creationId="{B21186F7-3747-4A99-97F3-B50460B52701}"/>
          </ac:spMkLst>
        </pc:spChg>
        <pc:spChg chg="add mod">
          <ac:chgData name="Summer Jung" userId="f55f4652-1e45-4b38-b176-15d95abb47eb" providerId="ADAL" clId="{5CF59126-BCFC-4B51-ADDA-EE01984AF704}" dt="2019-12-24T07:39:10.847" v="4993" actId="1076"/>
          <ac:spMkLst>
            <pc:docMk/>
            <pc:sldMk cId="3710395252" sldId="1180"/>
            <ac:spMk id="8" creationId="{92118AAD-13E3-4DBC-B0E8-CEF331F0AB9D}"/>
          </ac:spMkLst>
        </pc:spChg>
        <pc:spChg chg="add del mod">
          <ac:chgData name="Summer Jung" userId="f55f4652-1e45-4b38-b176-15d95abb47eb" providerId="ADAL" clId="{5CF59126-BCFC-4B51-ADDA-EE01984AF704}" dt="2019-12-24T07:42:40.266" v="5440" actId="478"/>
          <ac:spMkLst>
            <pc:docMk/>
            <pc:sldMk cId="3710395252" sldId="1180"/>
            <ac:spMk id="9" creationId="{BB2C2B8E-81BB-4504-BB2E-078830E6E6A4}"/>
          </ac:spMkLst>
        </pc:spChg>
        <pc:spChg chg="add del mod">
          <ac:chgData name="Summer Jung" userId="f55f4652-1e45-4b38-b176-15d95abb47eb" providerId="ADAL" clId="{5CF59126-BCFC-4B51-ADDA-EE01984AF704}" dt="2019-12-24T07:39:17.952" v="4995" actId="478"/>
          <ac:spMkLst>
            <pc:docMk/>
            <pc:sldMk cId="3710395252" sldId="1180"/>
            <ac:spMk id="10" creationId="{411807FB-9568-4D4F-ABE3-F7D66C089563}"/>
          </ac:spMkLst>
        </pc:spChg>
        <pc:spChg chg="add del mod">
          <ac:chgData name="Summer Jung" userId="f55f4652-1e45-4b38-b176-15d95abb47eb" providerId="ADAL" clId="{5CF59126-BCFC-4B51-ADDA-EE01984AF704}" dt="2019-12-24T07:39:18.868" v="4996" actId="478"/>
          <ac:spMkLst>
            <pc:docMk/>
            <pc:sldMk cId="3710395252" sldId="1180"/>
            <ac:spMk id="11" creationId="{45FA891C-1F0C-48FB-9AD8-0C9341B4FBAD}"/>
          </ac:spMkLst>
        </pc:spChg>
        <pc:spChg chg="add del mod">
          <ac:chgData name="Summer Jung" userId="f55f4652-1e45-4b38-b176-15d95abb47eb" providerId="ADAL" clId="{5CF59126-BCFC-4B51-ADDA-EE01984AF704}" dt="2019-12-24T07:25:09.782" v="4760" actId="478"/>
          <ac:spMkLst>
            <pc:docMk/>
            <pc:sldMk cId="3710395252" sldId="1180"/>
            <ac:spMk id="13" creationId="{56BDED7C-DF5F-434C-9483-85B9296ABB6E}"/>
          </ac:spMkLst>
        </pc:spChg>
        <pc:spChg chg="add mod">
          <ac:chgData name="Summer Jung" userId="f55f4652-1e45-4b38-b176-15d95abb47eb" providerId="ADAL" clId="{5CF59126-BCFC-4B51-ADDA-EE01984AF704}" dt="2019-12-24T07:34:21.331" v="4992" actId="14100"/>
          <ac:spMkLst>
            <pc:docMk/>
            <pc:sldMk cId="3710395252" sldId="1180"/>
            <ac:spMk id="15" creationId="{DF899DDB-B58C-48FA-BC4A-CFCFE6369D9A}"/>
          </ac:spMkLst>
        </pc:spChg>
        <pc:spChg chg="add del">
          <ac:chgData name="Summer Jung" userId="f55f4652-1e45-4b38-b176-15d95abb47eb" providerId="ADAL" clId="{5CF59126-BCFC-4B51-ADDA-EE01984AF704}" dt="2019-12-24T07:43:26.809" v="5477" actId="478"/>
          <ac:spMkLst>
            <pc:docMk/>
            <pc:sldMk cId="3710395252" sldId="1180"/>
            <ac:spMk id="16" creationId="{650977A6-661C-4C7F-9698-D061702F0851}"/>
          </ac:spMkLst>
        </pc:spChg>
        <pc:spChg chg="add del mod">
          <ac:chgData name="Summer Jung" userId="f55f4652-1e45-4b38-b176-15d95abb47eb" providerId="ADAL" clId="{5CF59126-BCFC-4B51-ADDA-EE01984AF704}" dt="2019-12-24T07:40:02.191" v="5003" actId="478"/>
          <ac:spMkLst>
            <pc:docMk/>
            <pc:sldMk cId="3710395252" sldId="1180"/>
            <ac:spMk id="17" creationId="{7308913D-C075-4583-850F-5D532FE35D69}"/>
          </ac:spMkLst>
        </pc:spChg>
        <pc:spChg chg="add del">
          <ac:chgData name="Summer Jung" userId="f55f4652-1e45-4b38-b176-15d95abb47eb" providerId="ADAL" clId="{5CF59126-BCFC-4B51-ADDA-EE01984AF704}" dt="2019-12-24T07:40:00.717" v="5002" actId="478"/>
          <ac:spMkLst>
            <pc:docMk/>
            <pc:sldMk cId="3710395252" sldId="1180"/>
            <ac:spMk id="18" creationId="{1D6DAAD3-34E0-4AC5-B8F7-6378FB8CF47C}"/>
          </ac:spMkLst>
        </pc:spChg>
        <pc:picChg chg="add del mod">
          <ac:chgData name="Summer Jung" userId="f55f4652-1e45-4b38-b176-15d95abb47eb" providerId="ADAL" clId="{5CF59126-BCFC-4B51-ADDA-EE01984AF704}" dt="2019-12-24T07:25:20.367" v="4761" actId="478"/>
          <ac:picMkLst>
            <pc:docMk/>
            <pc:sldMk cId="3710395252" sldId="1180"/>
            <ac:picMk id="3" creationId="{25F966FC-8F6E-4BB3-8AB0-F505E6D223AC}"/>
          </ac:picMkLst>
        </pc:picChg>
        <pc:picChg chg="add mod ord">
          <ac:chgData name="Summer Jung" userId="f55f4652-1e45-4b38-b176-15d95abb47eb" providerId="ADAL" clId="{5CF59126-BCFC-4B51-ADDA-EE01984AF704}" dt="2019-12-24T07:34:06.206" v="4981" actId="1076"/>
          <ac:picMkLst>
            <pc:docMk/>
            <pc:sldMk cId="3710395252" sldId="1180"/>
            <ac:picMk id="14" creationId="{0996338D-E1A8-49C6-A3FF-2D4E3453A7F5}"/>
          </ac:picMkLst>
        </pc:picChg>
        <pc:cxnChg chg="add del mod">
          <ac:chgData name="Summer Jung" userId="f55f4652-1e45-4b38-b176-15d95abb47eb" providerId="ADAL" clId="{5CF59126-BCFC-4B51-ADDA-EE01984AF704}" dt="2019-12-24T07:33:34.453" v="4972" actId="478"/>
          <ac:cxnSpMkLst>
            <pc:docMk/>
            <pc:sldMk cId="3710395252" sldId="1180"/>
            <ac:cxnSpMk id="6" creationId="{C0FA17F4-E778-4791-9246-9571D6430C81}"/>
          </ac:cxnSpMkLst>
        </pc:cxnChg>
        <pc:cxnChg chg="add del mod">
          <ac:chgData name="Summer Jung" userId="f55f4652-1e45-4b38-b176-15d95abb47eb" providerId="ADAL" clId="{5CF59126-BCFC-4B51-ADDA-EE01984AF704}" dt="2019-12-24T07:39:19.509" v="4997" actId="478"/>
          <ac:cxnSpMkLst>
            <pc:docMk/>
            <pc:sldMk cId="3710395252" sldId="1180"/>
            <ac:cxnSpMk id="12" creationId="{B1EE5034-05A3-4DCF-9CC9-06DADE91336E}"/>
          </ac:cxnSpMkLst>
        </pc:cxnChg>
      </pc:sldChg>
      <pc:sldChg chg="addSp delSp modSp add modNotesTx">
        <pc:chgData name="Summer Jung" userId="f55f4652-1e45-4b38-b176-15d95abb47eb" providerId="ADAL" clId="{5CF59126-BCFC-4B51-ADDA-EE01984AF704}" dt="2019-12-30T06:14:03.178" v="7035" actId="14100"/>
        <pc:sldMkLst>
          <pc:docMk/>
          <pc:sldMk cId="2093172432" sldId="1181"/>
        </pc:sldMkLst>
        <pc:spChg chg="mod">
          <ac:chgData name="Summer Jung" userId="f55f4652-1e45-4b38-b176-15d95abb47eb" providerId="ADAL" clId="{5CF59126-BCFC-4B51-ADDA-EE01984AF704}" dt="2019-12-23T05:54:38.301" v="438"/>
          <ac:spMkLst>
            <pc:docMk/>
            <pc:sldMk cId="2093172432" sldId="1181"/>
            <ac:spMk id="2" creationId="{00C81737-E5BC-42AE-8AD7-078F84C73D8B}"/>
          </ac:spMkLst>
        </pc:spChg>
        <pc:spChg chg="add del">
          <ac:chgData name="Summer Jung" userId="f55f4652-1e45-4b38-b176-15d95abb47eb" providerId="ADAL" clId="{5CF59126-BCFC-4B51-ADDA-EE01984AF704}" dt="2019-12-30T06:04:40.001" v="6732" actId="478"/>
          <ac:spMkLst>
            <pc:docMk/>
            <pc:sldMk cId="2093172432" sldId="1181"/>
            <ac:spMk id="4" creationId="{6824F206-8F8B-4E48-834A-B4D5EDD15F04}"/>
          </ac:spMkLst>
        </pc:spChg>
        <pc:spChg chg="add del mod">
          <ac:chgData name="Summer Jung" userId="f55f4652-1e45-4b38-b176-15d95abb47eb" providerId="ADAL" clId="{5CF59126-BCFC-4B51-ADDA-EE01984AF704}" dt="2019-12-30T06:12:12.134" v="6970" actId="478"/>
          <ac:spMkLst>
            <pc:docMk/>
            <pc:sldMk cId="2093172432" sldId="1181"/>
            <ac:spMk id="5" creationId="{5CF5F93A-480E-4FCB-A233-109122947EAB}"/>
          </ac:spMkLst>
        </pc:spChg>
        <pc:spChg chg="add del mod ord">
          <ac:chgData name="Summer Jung" userId="f55f4652-1e45-4b38-b176-15d95abb47eb" providerId="ADAL" clId="{5CF59126-BCFC-4B51-ADDA-EE01984AF704}" dt="2019-12-30T06:12:14.080" v="6971" actId="478"/>
          <ac:spMkLst>
            <pc:docMk/>
            <pc:sldMk cId="2093172432" sldId="1181"/>
            <ac:spMk id="6" creationId="{CFF0CFED-942D-4057-90B9-423C5B83DC71}"/>
          </ac:spMkLst>
        </pc:spChg>
        <pc:spChg chg="add mod">
          <ac:chgData name="Summer Jung" userId="f55f4652-1e45-4b38-b176-15d95abb47eb" providerId="ADAL" clId="{5CF59126-BCFC-4B51-ADDA-EE01984AF704}" dt="2019-12-30T06:06:53.505" v="6773" actId="14100"/>
          <ac:spMkLst>
            <pc:docMk/>
            <pc:sldMk cId="2093172432" sldId="1181"/>
            <ac:spMk id="7" creationId="{81779A47-0E1B-46B2-9EC0-557678211E72}"/>
          </ac:spMkLst>
        </pc:spChg>
        <pc:spChg chg="add del">
          <ac:chgData name="Summer Jung" userId="f55f4652-1e45-4b38-b176-15d95abb47eb" providerId="ADAL" clId="{5CF59126-BCFC-4B51-ADDA-EE01984AF704}" dt="2019-12-30T05:43:27.493" v="6652" actId="478"/>
          <ac:spMkLst>
            <pc:docMk/>
            <pc:sldMk cId="2093172432" sldId="1181"/>
            <ac:spMk id="8" creationId="{86CE2CFE-8059-4661-83D8-B9C5C21949E6}"/>
          </ac:spMkLst>
        </pc:spChg>
        <pc:spChg chg="add mod">
          <ac:chgData name="Summer Jung" userId="f55f4652-1e45-4b38-b176-15d95abb47eb" providerId="ADAL" clId="{5CF59126-BCFC-4B51-ADDA-EE01984AF704}" dt="2019-12-30T06:05:20.793" v="6753" actId="1036"/>
          <ac:spMkLst>
            <pc:docMk/>
            <pc:sldMk cId="2093172432" sldId="1181"/>
            <ac:spMk id="10" creationId="{DFD80B87-5A42-4DB0-86B8-281EADCC18C6}"/>
          </ac:spMkLst>
        </pc:spChg>
        <pc:spChg chg="add mod">
          <ac:chgData name="Summer Jung" userId="f55f4652-1e45-4b38-b176-15d95abb47eb" providerId="ADAL" clId="{5CF59126-BCFC-4B51-ADDA-EE01984AF704}" dt="2019-12-30T06:05:20.793" v="6753" actId="1036"/>
          <ac:spMkLst>
            <pc:docMk/>
            <pc:sldMk cId="2093172432" sldId="1181"/>
            <ac:spMk id="11" creationId="{7DC9236F-3E99-4DBC-9E3E-847F7594B38B}"/>
          </ac:spMkLst>
        </pc:spChg>
        <pc:spChg chg="add del mod">
          <ac:chgData name="Summer Jung" userId="f55f4652-1e45-4b38-b176-15d95abb47eb" providerId="ADAL" clId="{5CF59126-BCFC-4B51-ADDA-EE01984AF704}" dt="2019-12-30T06:13:37.653" v="6993" actId="478"/>
          <ac:spMkLst>
            <pc:docMk/>
            <pc:sldMk cId="2093172432" sldId="1181"/>
            <ac:spMk id="12" creationId="{78D1DEF3-2855-417E-B6E1-B75A0D80E738}"/>
          </ac:spMkLst>
        </pc:spChg>
        <pc:spChg chg="add del mod">
          <ac:chgData name="Summer Jung" userId="f55f4652-1e45-4b38-b176-15d95abb47eb" providerId="ADAL" clId="{5CF59126-BCFC-4B51-ADDA-EE01984AF704}" dt="2019-12-30T06:12:26.930" v="6972" actId="478"/>
          <ac:spMkLst>
            <pc:docMk/>
            <pc:sldMk cId="2093172432" sldId="1181"/>
            <ac:spMk id="14" creationId="{571DB202-5957-48C8-BFEA-2A7F90CC1161}"/>
          </ac:spMkLst>
        </pc:spChg>
        <pc:spChg chg="add mod">
          <ac:chgData name="Summer Jung" userId="f55f4652-1e45-4b38-b176-15d95abb47eb" providerId="ADAL" clId="{5CF59126-BCFC-4B51-ADDA-EE01984AF704}" dt="2019-12-30T06:13:57.930" v="7034" actId="14100"/>
          <ac:spMkLst>
            <pc:docMk/>
            <pc:sldMk cId="2093172432" sldId="1181"/>
            <ac:spMk id="15" creationId="{0EE5D8A8-E8C0-4048-A283-1CC67A2092FB}"/>
          </ac:spMkLst>
        </pc:spChg>
        <pc:picChg chg="add del">
          <ac:chgData name="Summer Jung" userId="f55f4652-1e45-4b38-b176-15d95abb47eb" providerId="ADAL" clId="{5CF59126-BCFC-4B51-ADDA-EE01984AF704}" dt="2019-12-30T05:44:17.329" v="6671" actId="478"/>
          <ac:picMkLst>
            <pc:docMk/>
            <pc:sldMk cId="2093172432" sldId="1181"/>
            <ac:picMk id="3" creationId="{1DAE9300-180C-46E5-87C9-5902BC928304}"/>
          </ac:picMkLst>
        </pc:picChg>
        <pc:picChg chg="add mod ord">
          <ac:chgData name="Summer Jung" userId="f55f4652-1e45-4b38-b176-15d95abb47eb" providerId="ADAL" clId="{5CF59126-BCFC-4B51-ADDA-EE01984AF704}" dt="2019-12-30T06:05:47.065" v="6765" actId="554"/>
          <ac:picMkLst>
            <pc:docMk/>
            <pc:sldMk cId="2093172432" sldId="1181"/>
            <ac:picMk id="9" creationId="{BDB2A30F-3639-458A-8A8C-3E5967B2A20D}"/>
          </ac:picMkLst>
        </pc:picChg>
        <pc:picChg chg="add mod">
          <ac:chgData name="Summer Jung" userId="f55f4652-1e45-4b38-b176-15d95abb47eb" providerId="ADAL" clId="{5CF59126-BCFC-4B51-ADDA-EE01984AF704}" dt="2019-12-30T06:14:03.178" v="7035" actId="14100"/>
          <ac:picMkLst>
            <pc:docMk/>
            <pc:sldMk cId="2093172432" sldId="1181"/>
            <ac:picMk id="13" creationId="{8670450F-B756-415C-9FDC-A243B74743A3}"/>
          </ac:picMkLst>
        </pc:picChg>
      </pc:sldChg>
      <pc:sldChg chg="addSp delSp modSp add modNotesTx">
        <pc:chgData name="Summer Jung" userId="f55f4652-1e45-4b38-b176-15d95abb47eb" providerId="ADAL" clId="{5CF59126-BCFC-4B51-ADDA-EE01984AF704}" dt="2019-12-30T05:42:56.256" v="6648" actId="2085"/>
        <pc:sldMkLst>
          <pc:docMk/>
          <pc:sldMk cId="2120384239" sldId="1183"/>
        </pc:sldMkLst>
        <pc:spChg chg="mod">
          <ac:chgData name="Summer Jung" userId="f55f4652-1e45-4b38-b176-15d95abb47eb" providerId="ADAL" clId="{5CF59126-BCFC-4B51-ADDA-EE01984AF704}" dt="2019-12-30T05:42:47.248" v="6646" actId="208"/>
          <ac:spMkLst>
            <pc:docMk/>
            <pc:sldMk cId="2120384239" sldId="1183"/>
            <ac:spMk id="10" creationId="{6265EFAA-7659-4D2A-8C29-0BE92BEE647D}"/>
          </ac:spMkLst>
        </pc:spChg>
        <pc:spChg chg="mod">
          <ac:chgData name="Summer Jung" userId="f55f4652-1e45-4b38-b176-15d95abb47eb" providerId="ADAL" clId="{5CF59126-BCFC-4B51-ADDA-EE01984AF704}" dt="2019-12-30T05:42:56.256" v="6648" actId="2085"/>
          <ac:spMkLst>
            <pc:docMk/>
            <pc:sldMk cId="2120384239" sldId="1183"/>
            <ac:spMk id="11" creationId="{E96FA88A-B9BD-4C3F-8E72-1638F658AF04}"/>
          </ac:spMkLst>
        </pc:spChg>
        <pc:spChg chg="mod">
          <ac:chgData name="Summer Jung" userId="f55f4652-1e45-4b38-b176-15d95abb47eb" providerId="ADAL" clId="{5CF59126-BCFC-4B51-ADDA-EE01984AF704}" dt="2019-12-30T05:42:47.248" v="6646" actId="208"/>
          <ac:spMkLst>
            <pc:docMk/>
            <pc:sldMk cId="2120384239" sldId="1183"/>
            <ac:spMk id="12" creationId="{06C96A43-8F1E-4A1D-BB95-E36B935D7580}"/>
          </ac:spMkLst>
        </pc:spChg>
        <pc:spChg chg="mod">
          <ac:chgData name="Summer Jung" userId="f55f4652-1e45-4b38-b176-15d95abb47eb" providerId="ADAL" clId="{5CF59126-BCFC-4B51-ADDA-EE01984AF704}" dt="2019-12-30T05:42:56.256" v="6648" actId="2085"/>
          <ac:spMkLst>
            <pc:docMk/>
            <pc:sldMk cId="2120384239" sldId="1183"/>
            <ac:spMk id="13" creationId="{9E817238-0166-4127-9DDE-061AAB399A95}"/>
          </ac:spMkLst>
        </pc:spChg>
        <pc:spChg chg="mod">
          <ac:chgData name="Summer Jung" userId="f55f4652-1e45-4b38-b176-15d95abb47eb" providerId="ADAL" clId="{5CF59126-BCFC-4B51-ADDA-EE01984AF704}" dt="2019-12-30T05:42:47.248" v="6646" actId="208"/>
          <ac:spMkLst>
            <pc:docMk/>
            <pc:sldMk cId="2120384239" sldId="1183"/>
            <ac:spMk id="14" creationId="{9CFBD9DA-0C32-4F8E-BCFD-EB48673C3075}"/>
          </ac:spMkLst>
        </pc:spChg>
        <pc:spChg chg="mod">
          <ac:chgData name="Summer Jung" userId="f55f4652-1e45-4b38-b176-15d95abb47eb" providerId="ADAL" clId="{5CF59126-BCFC-4B51-ADDA-EE01984AF704}" dt="2019-12-30T05:42:56.256" v="6648" actId="2085"/>
          <ac:spMkLst>
            <pc:docMk/>
            <pc:sldMk cId="2120384239" sldId="1183"/>
            <ac:spMk id="15" creationId="{9712BC18-9CE8-435F-A8BD-891DD6361007}"/>
          </ac:spMkLst>
        </pc:spChg>
        <pc:spChg chg="add del">
          <ac:chgData name="Summer Jung" userId="f55f4652-1e45-4b38-b176-15d95abb47eb" providerId="ADAL" clId="{5CF59126-BCFC-4B51-ADDA-EE01984AF704}" dt="2019-12-26T01:12:35.698" v="5557" actId="478"/>
          <ac:spMkLst>
            <pc:docMk/>
            <pc:sldMk cId="2120384239" sldId="1183"/>
            <ac:spMk id="16" creationId="{7B4131F7-6FEF-45D8-BB39-8E96109110D6}"/>
          </ac:spMkLst>
        </pc:spChg>
        <pc:spChg chg="mod">
          <ac:chgData name="Summer Jung" userId="f55f4652-1e45-4b38-b176-15d95abb47eb" providerId="ADAL" clId="{5CF59126-BCFC-4B51-ADDA-EE01984AF704}" dt="2019-12-24T04:50:33.172" v="2914" actId="20577"/>
          <ac:spMkLst>
            <pc:docMk/>
            <pc:sldMk cId="2120384239" sldId="1183"/>
            <ac:spMk id="17" creationId="{4A6DD991-A792-482E-8C12-911ABA5DE1D0}"/>
          </ac:spMkLst>
        </pc:spChg>
        <pc:spChg chg="mod">
          <ac:chgData name="Summer Jung" userId="f55f4652-1e45-4b38-b176-15d95abb47eb" providerId="ADAL" clId="{5CF59126-BCFC-4B51-ADDA-EE01984AF704}" dt="2019-12-30T05:42:47.248" v="6646" actId="208"/>
          <ac:spMkLst>
            <pc:docMk/>
            <pc:sldMk cId="2120384239" sldId="1183"/>
            <ac:spMk id="18" creationId="{04581321-ED2C-47B6-AE33-40AED595F160}"/>
          </ac:spMkLst>
        </pc:spChg>
        <pc:spChg chg="mod">
          <ac:chgData name="Summer Jung" userId="f55f4652-1e45-4b38-b176-15d95abb47eb" providerId="ADAL" clId="{5CF59126-BCFC-4B51-ADDA-EE01984AF704}" dt="2019-12-30T05:42:56.256" v="6648" actId="2085"/>
          <ac:spMkLst>
            <pc:docMk/>
            <pc:sldMk cId="2120384239" sldId="1183"/>
            <ac:spMk id="19" creationId="{8C02147C-3841-4473-AB0B-3CA20B4664D6}"/>
          </ac:spMkLst>
        </pc:spChg>
      </pc:sldChg>
      <pc:sldChg chg="addSp delSp modSp add modNotesTx">
        <pc:chgData name="Summer Jung" userId="f55f4652-1e45-4b38-b176-15d95abb47eb" providerId="ADAL" clId="{5CF59126-BCFC-4B51-ADDA-EE01984AF704}" dt="2019-12-30T05:43:16.662" v="6651" actId="208"/>
        <pc:sldMkLst>
          <pc:docMk/>
          <pc:sldMk cId="2134956282" sldId="1184"/>
        </pc:sldMkLst>
        <pc:spChg chg="mod">
          <ac:chgData name="Summer Jung" userId="f55f4652-1e45-4b38-b176-15d95abb47eb" providerId="ADAL" clId="{5CF59126-BCFC-4B51-ADDA-EE01984AF704}" dt="2019-12-30T05:43:16.662" v="6651" actId="208"/>
          <ac:spMkLst>
            <pc:docMk/>
            <pc:sldMk cId="2134956282" sldId="1184"/>
            <ac:spMk id="7" creationId="{19D155B3-2E36-4E44-BAB3-0FDACCD6074A}"/>
          </ac:spMkLst>
        </pc:spChg>
        <pc:spChg chg="mod">
          <ac:chgData name="Summer Jung" userId="f55f4652-1e45-4b38-b176-15d95abb47eb" providerId="ADAL" clId="{5CF59126-BCFC-4B51-ADDA-EE01984AF704}" dt="2019-12-30T05:41:38.293" v="6643" actId="2085"/>
          <ac:spMkLst>
            <pc:docMk/>
            <pc:sldMk cId="2134956282" sldId="1184"/>
            <ac:spMk id="8" creationId="{326B3372-8B1F-4D83-8635-DB79D91FAE68}"/>
          </ac:spMkLst>
        </pc:spChg>
        <pc:spChg chg="mod">
          <ac:chgData name="Summer Jung" userId="f55f4652-1e45-4b38-b176-15d95abb47eb" providerId="ADAL" clId="{5CF59126-BCFC-4B51-ADDA-EE01984AF704}" dt="2019-12-24T04:50:58.852" v="2931" actId="14100"/>
          <ac:spMkLst>
            <pc:docMk/>
            <pc:sldMk cId="2134956282" sldId="1184"/>
            <ac:spMk id="10" creationId="{3E636D90-3AD1-4FD5-BA08-A63777211715}"/>
          </ac:spMkLst>
        </pc:spChg>
        <pc:spChg chg="add del">
          <ac:chgData name="Summer Jung" userId="f55f4652-1e45-4b38-b176-15d95abb47eb" providerId="ADAL" clId="{5CF59126-BCFC-4B51-ADDA-EE01984AF704}" dt="2019-12-26T01:12:45.549" v="5559" actId="478"/>
          <ac:spMkLst>
            <pc:docMk/>
            <pc:sldMk cId="2134956282" sldId="1184"/>
            <ac:spMk id="11" creationId="{893FB9E7-C081-4775-9369-AEAC9C30FD59}"/>
          </ac:spMkLst>
        </pc:spChg>
      </pc:sldChg>
      <pc:sldChg chg="addSp delSp modSp add">
        <pc:chgData name="Summer Jung" userId="f55f4652-1e45-4b38-b176-15d95abb47eb" providerId="ADAL" clId="{5CF59126-BCFC-4B51-ADDA-EE01984AF704}" dt="2020-01-02T01:06:36.103" v="7586" actId="6549"/>
        <pc:sldMkLst>
          <pc:docMk/>
          <pc:sldMk cId="2839939058" sldId="1185"/>
        </pc:sldMkLst>
        <pc:spChg chg="mod">
          <ac:chgData name="Summer Jung" userId="f55f4652-1e45-4b38-b176-15d95abb47eb" providerId="ADAL" clId="{5CF59126-BCFC-4B51-ADDA-EE01984AF704}" dt="2019-12-23T05:59:38.351" v="716"/>
          <ac:spMkLst>
            <pc:docMk/>
            <pc:sldMk cId="2839939058" sldId="1185"/>
            <ac:spMk id="2" creationId="{00C81737-E5BC-42AE-8AD7-078F84C73D8B}"/>
          </ac:spMkLst>
        </pc:spChg>
        <pc:spChg chg="del">
          <ac:chgData name="Summer Jung" userId="f55f4652-1e45-4b38-b176-15d95abb47eb" providerId="ADAL" clId="{5CF59126-BCFC-4B51-ADDA-EE01984AF704}" dt="2019-12-23T05:59:02.074" v="684" actId="478"/>
          <ac:spMkLst>
            <pc:docMk/>
            <pc:sldMk cId="2839939058" sldId="1185"/>
            <ac:spMk id="4" creationId="{1630D641-36EB-4502-9FCB-3D1872A9FD4E}"/>
          </ac:spMkLst>
        </pc:spChg>
        <pc:spChg chg="del">
          <ac:chgData name="Summer Jung" userId="f55f4652-1e45-4b38-b176-15d95abb47eb" providerId="ADAL" clId="{5CF59126-BCFC-4B51-ADDA-EE01984AF704}" dt="2019-12-23T05:59:02.074" v="684" actId="478"/>
          <ac:spMkLst>
            <pc:docMk/>
            <pc:sldMk cId="2839939058" sldId="1185"/>
            <ac:spMk id="5" creationId="{550F9DC8-B237-4237-BB9F-41FE4FE4C067}"/>
          </ac:spMkLst>
        </pc:spChg>
        <pc:spChg chg="del">
          <ac:chgData name="Summer Jung" userId="f55f4652-1e45-4b38-b176-15d95abb47eb" providerId="ADAL" clId="{5CF59126-BCFC-4B51-ADDA-EE01984AF704}" dt="2019-12-23T05:59:02.074" v="684" actId="478"/>
          <ac:spMkLst>
            <pc:docMk/>
            <pc:sldMk cId="2839939058" sldId="1185"/>
            <ac:spMk id="6" creationId="{369097E3-73EA-4478-9310-9C4A812122C2}"/>
          </ac:spMkLst>
        </pc:spChg>
        <pc:spChg chg="del">
          <ac:chgData name="Summer Jung" userId="f55f4652-1e45-4b38-b176-15d95abb47eb" providerId="ADAL" clId="{5CF59126-BCFC-4B51-ADDA-EE01984AF704}" dt="2019-12-23T05:59:02.074" v="684" actId="478"/>
          <ac:spMkLst>
            <pc:docMk/>
            <pc:sldMk cId="2839939058" sldId="1185"/>
            <ac:spMk id="7" creationId="{EBB59911-29C8-47A8-BB50-49258F539D13}"/>
          </ac:spMkLst>
        </pc:spChg>
        <pc:spChg chg="del">
          <ac:chgData name="Summer Jung" userId="f55f4652-1e45-4b38-b176-15d95abb47eb" providerId="ADAL" clId="{5CF59126-BCFC-4B51-ADDA-EE01984AF704}" dt="2019-12-23T05:59:02.074" v="684" actId="478"/>
          <ac:spMkLst>
            <pc:docMk/>
            <pc:sldMk cId="2839939058" sldId="1185"/>
            <ac:spMk id="8" creationId="{AC7A52DD-D73F-4C16-9947-C75C5358C246}"/>
          </ac:spMkLst>
        </pc:spChg>
        <pc:spChg chg="del">
          <ac:chgData name="Summer Jung" userId="f55f4652-1e45-4b38-b176-15d95abb47eb" providerId="ADAL" clId="{5CF59126-BCFC-4B51-ADDA-EE01984AF704}" dt="2019-12-23T05:59:02.074" v="684" actId="478"/>
          <ac:spMkLst>
            <pc:docMk/>
            <pc:sldMk cId="2839939058" sldId="1185"/>
            <ac:spMk id="9" creationId="{881D93DC-7C72-4012-8F36-9435419D9092}"/>
          </ac:spMkLst>
        </pc:spChg>
        <pc:spChg chg="del">
          <ac:chgData name="Summer Jung" userId="f55f4652-1e45-4b38-b176-15d95abb47eb" providerId="ADAL" clId="{5CF59126-BCFC-4B51-ADDA-EE01984AF704}" dt="2019-12-23T05:59:02.074" v="684" actId="478"/>
          <ac:spMkLst>
            <pc:docMk/>
            <pc:sldMk cId="2839939058" sldId="1185"/>
            <ac:spMk id="10" creationId="{A818ADA0-B6C3-4DA2-8F6A-0FFD0DF6A2D7}"/>
          </ac:spMkLst>
        </pc:spChg>
        <pc:spChg chg="add mod">
          <ac:chgData name="Summer Jung" userId="f55f4652-1e45-4b38-b176-15d95abb47eb" providerId="ADAL" clId="{5CF59126-BCFC-4B51-ADDA-EE01984AF704}" dt="2020-01-02T01:05:41.852" v="7462"/>
          <ac:spMkLst>
            <pc:docMk/>
            <pc:sldMk cId="2839939058" sldId="1185"/>
            <ac:spMk id="13" creationId="{5B38642A-8664-4D8E-B7E1-9E2929003E93}"/>
          </ac:spMkLst>
        </pc:spChg>
        <pc:spChg chg="add mod">
          <ac:chgData name="Summer Jung" userId="f55f4652-1e45-4b38-b176-15d95abb47eb" providerId="ADAL" clId="{5CF59126-BCFC-4B51-ADDA-EE01984AF704}" dt="2019-12-24T07:19:31.447" v="4747" actId="1035"/>
          <ac:spMkLst>
            <pc:docMk/>
            <pc:sldMk cId="2839939058" sldId="1185"/>
            <ac:spMk id="14" creationId="{F58B8212-7F51-4008-8009-625AAE287AA4}"/>
          </ac:spMkLst>
        </pc:spChg>
        <pc:spChg chg="add mod">
          <ac:chgData name="Summer Jung" userId="f55f4652-1e45-4b38-b176-15d95abb47eb" providerId="ADAL" clId="{5CF59126-BCFC-4B51-ADDA-EE01984AF704}" dt="2020-01-02T01:05:20.581" v="7441"/>
          <ac:spMkLst>
            <pc:docMk/>
            <pc:sldMk cId="2839939058" sldId="1185"/>
            <ac:spMk id="15" creationId="{B0793590-D976-46C1-BA96-19324C1B0D49}"/>
          </ac:spMkLst>
        </pc:spChg>
        <pc:spChg chg="add del mod">
          <ac:chgData name="Summer Jung" userId="f55f4652-1e45-4b38-b176-15d95abb47eb" providerId="ADAL" clId="{5CF59126-BCFC-4B51-ADDA-EE01984AF704}" dt="2019-12-24T07:16:56.370" v="4529" actId="478"/>
          <ac:spMkLst>
            <pc:docMk/>
            <pc:sldMk cId="2839939058" sldId="1185"/>
            <ac:spMk id="16" creationId="{31C46216-90AB-4FDD-B88A-0AF5F22B907F}"/>
          </ac:spMkLst>
        </pc:spChg>
        <pc:spChg chg="add mod">
          <ac:chgData name="Summer Jung" userId="f55f4652-1e45-4b38-b176-15d95abb47eb" providerId="ADAL" clId="{5CF59126-BCFC-4B51-ADDA-EE01984AF704}" dt="2019-12-24T07:19:00.251" v="4742" actId="1038"/>
          <ac:spMkLst>
            <pc:docMk/>
            <pc:sldMk cId="2839939058" sldId="1185"/>
            <ac:spMk id="17" creationId="{07625804-C7D0-40FE-A4DB-AB199358B288}"/>
          </ac:spMkLst>
        </pc:spChg>
        <pc:spChg chg="add mod">
          <ac:chgData name="Summer Jung" userId="f55f4652-1e45-4b38-b176-15d95abb47eb" providerId="ADAL" clId="{5CF59126-BCFC-4B51-ADDA-EE01984AF704}" dt="2019-12-24T07:19:00.251" v="4742" actId="1038"/>
          <ac:spMkLst>
            <pc:docMk/>
            <pc:sldMk cId="2839939058" sldId="1185"/>
            <ac:spMk id="18" creationId="{9587DFF9-251B-47E5-9262-40B73B6C48E5}"/>
          </ac:spMkLst>
        </pc:spChg>
        <pc:spChg chg="add mod">
          <ac:chgData name="Summer Jung" userId="f55f4652-1e45-4b38-b176-15d95abb47eb" providerId="ADAL" clId="{5CF59126-BCFC-4B51-ADDA-EE01984AF704}" dt="2020-01-02T01:06:36.103" v="7586" actId="6549"/>
          <ac:spMkLst>
            <pc:docMk/>
            <pc:sldMk cId="2839939058" sldId="1185"/>
            <ac:spMk id="19" creationId="{049CEC01-8585-4A4B-83C6-753F59F4E344}"/>
          </ac:spMkLst>
        </pc:spChg>
        <pc:spChg chg="add del">
          <ac:chgData name="Summer Jung" userId="f55f4652-1e45-4b38-b176-15d95abb47eb" providerId="ADAL" clId="{5CF59126-BCFC-4B51-ADDA-EE01984AF704}" dt="2019-12-24T07:11:23.614" v="4460" actId="478"/>
          <ac:spMkLst>
            <pc:docMk/>
            <pc:sldMk cId="2839939058" sldId="1185"/>
            <ac:spMk id="24" creationId="{E40912A0-5072-4BEC-9793-E8388D0CA9FE}"/>
          </ac:spMkLst>
        </pc:spChg>
        <pc:spChg chg="add mod">
          <ac:chgData name="Summer Jung" userId="f55f4652-1e45-4b38-b176-15d95abb47eb" providerId="ADAL" clId="{5CF59126-BCFC-4B51-ADDA-EE01984AF704}" dt="2019-12-24T07:18:51.999" v="4711" actId="1038"/>
          <ac:spMkLst>
            <pc:docMk/>
            <pc:sldMk cId="2839939058" sldId="1185"/>
            <ac:spMk id="25" creationId="{72E3AA91-DE9D-433A-80F6-3E79781D14FF}"/>
          </ac:spMkLst>
        </pc:spChg>
        <pc:picChg chg="del">
          <ac:chgData name="Summer Jung" userId="f55f4652-1e45-4b38-b176-15d95abb47eb" providerId="ADAL" clId="{5CF59126-BCFC-4B51-ADDA-EE01984AF704}" dt="2019-12-23T05:59:02.074" v="684" actId="478"/>
          <ac:picMkLst>
            <pc:docMk/>
            <pc:sldMk cId="2839939058" sldId="1185"/>
            <ac:picMk id="3" creationId="{5A080AB2-07E7-4E04-95E4-7CFF1DA379F4}"/>
          </ac:picMkLst>
        </pc:picChg>
        <pc:picChg chg="add mod ord">
          <ac:chgData name="Summer Jung" userId="f55f4652-1e45-4b38-b176-15d95abb47eb" providerId="ADAL" clId="{5CF59126-BCFC-4B51-ADDA-EE01984AF704}" dt="2019-12-24T07:18:45.904" v="4678" actId="12788"/>
          <ac:picMkLst>
            <pc:docMk/>
            <pc:sldMk cId="2839939058" sldId="1185"/>
            <ac:picMk id="3" creationId="{F5312141-02BB-44DC-A957-CAD06AA04801}"/>
          </ac:picMkLst>
        </pc:picChg>
        <pc:picChg chg="del">
          <ac:chgData name="Summer Jung" userId="f55f4652-1e45-4b38-b176-15d95abb47eb" providerId="ADAL" clId="{5CF59126-BCFC-4B51-ADDA-EE01984AF704}" dt="2019-12-23T05:59:02.074" v="684" actId="478"/>
          <ac:picMkLst>
            <pc:docMk/>
            <pc:sldMk cId="2839939058" sldId="1185"/>
            <ac:picMk id="11" creationId="{D5236FF2-620E-4C80-A59D-424A4F1EFFC9}"/>
          </ac:picMkLst>
        </pc:picChg>
        <pc:picChg chg="add del mod">
          <ac:chgData name="Summer Jung" userId="f55f4652-1e45-4b38-b176-15d95abb47eb" providerId="ADAL" clId="{5CF59126-BCFC-4B51-ADDA-EE01984AF704}" dt="2019-12-24T07:13:53.139" v="4467" actId="478"/>
          <ac:picMkLst>
            <pc:docMk/>
            <pc:sldMk cId="2839939058" sldId="1185"/>
            <ac:picMk id="12" creationId="{2CECA786-631F-484E-86AF-B08DA0B07C7B}"/>
          </ac:picMkLst>
        </pc:picChg>
        <pc:cxnChg chg="add del mod">
          <ac:chgData name="Summer Jung" userId="f55f4652-1e45-4b38-b176-15d95abb47eb" providerId="ADAL" clId="{5CF59126-BCFC-4B51-ADDA-EE01984AF704}" dt="2019-12-24T07:18:26.768" v="4662" actId="478"/>
          <ac:cxnSpMkLst>
            <pc:docMk/>
            <pc:sldMk cId="2839939058" sldId="1185"/>
            <ac:cxnSpMk id="6" creationId="{FC78757D-E2E5-40DC-857F-0BE9BC310203}"/>
          </ac:cxnSpMkLst>
        </pc:cxnChg>
        <pc:cxnChg chg="add mod">
          <ac:chgData name="Summer Jung" userId="f55f4652-1e45-4b38-b176-15d95abb47eb" providerId="ADAL" clId="{5CF59126-BCFC-4B51-ADDA-EE01984AF704}" dt="2019-12-24T07:19:39.428" v="4748" actId="11529"/>
          <ac:cxnSpMkLst>
            <pc:docMk/>
            <pc:sldMk cId="2839939058" sldId="1185"/>
            <ac:cxnSpMk id="9" creationId="{E1972989-EA12-4D1B-9F9E-E740EC0F2F5E}"/>
          </ac:cxnSpMkLst>
        </pc:cxnChg>
        <pc:cxnChg chg="add del mod">
          <ac:chgData name="Summer Jung" userId="f55f4652-1e45-4b38-b176-15d95abb47eb" providerId="ADAL" clId="{5CF59126-BCFC-4B51-ADDA-EE01984AF704}" dt="2019-12-24T07:18:04.803" v="4660" actId="478"/>
          <ac:cxnSpMkLst>
            <pc:docMk/>
            <pc:sldMk cId="2839939058" sldId="1185"/>
            <ac:cxnSpMk id="20" creationId="{3F3FA285-0F49-461B-A5CA-A776C0CA4AE9}"/>
          </ac:cxnSpMkLst>
        </pc:cxnChg>
        <pc:cxnChg chg="add mod">
          <ac:chgData name="Summer Jung" userId="f55f4652-1e45-4b38-b176-15d95abb47eb" providerId="ADAL" clId="{5CF59126-BCFC-4B51-ADDA-EE01984AF704}" dt="2019-12-24T07:19:23.472" v="4743" actId="14100"/>
          <ac:cxnSpMkLst>
            <pc:docMk/>
            <pc:sldMk cId="2839939058" sldId="1185"/>
            <ac:cxnSpMk id="21" creationId="{4D84CDBE-D316-417C-BDC0-D47196855B28}"/>
          </ac:cxnSpMkLst>
        </pc:cxnChg>
        <pc:cxnChg chg="add del mod">
          <ac:chgData name="Summer Jung" userId="f55f4652-1e45-4b38-b176-15d95abb47eb" providerId="ADAL" clId="{5CF59126-BCFC-4B51-ADDA-EE01984AF704}" dt="2019-12-24T07:19:47.623" v="4750" actId="478"/>
          <ac:cxnSpMkLst>
            <pc:docMk/>
            <pc:sldMk cId="2839939058" sldId="1185"/>
            <ac:cxnSpMk id="22" creationId="{D5A4F3A2-AE00-48B6-B96E-7C70C051AB7A}"/>
          </ac:cxnSpMkLst>
        </pc:cxnChg>
        <pc:cxnChg chg="add del mod">
          <ac:chgData name="Summer Jung" userId="f55f4652-1e45-4b38-b176-15d95abb47eb" providerId="ADAL" clId="{5CF59126-BCFC-4B51-ADDA-EE01984AF704}" dt="2019-12-24T07:20:28.992" v="4755" actId="478"/>
          <ac:cxnSpMkLst>
            <pc:docMk/>
            <pc:sldMk cId="2839939058" sldId="1185"/>
            <ac:cxnSpMk id="23" creationId="{F5C9466B-3403-4655-B035-DCB5B528D533}"/>
          </ac:cxnSpMkLst>
        </pc:cxnChg>
        <pc:cxnChg chg="add del mod">
          <ac:chgData name="Summer Jung" userId="f55f4652-1e45-4b38-b176-15d95abb47eb" providerId="ADAL" clId="{5CF59126-BCFC-4B51-ADDA-EE01984AF704}" dt="2019-12-24T07:20:07.701" v="4752" actId="478"/>
          <ac:cxnSpMkLst>
            <pc:docMk/>
            <pc:sldMk cId="2839939058" sldId="1185"/>
            <ac:cxnSpMk id="26" creationId="{267284EE-A5E4-4E52-AE06-49C7282A4AE1}"/>
          </ac:cxnSpMkLst>
        </pc:cxnChg>
        <pc:cxnChg chg="add mod">
          <ac:chgData name="Summer Jung" userId="f55f4652-1e45-4b38-b176-15d95abb47eb" providerId="ADAL" clId="{5CF59126-BCFC-4B51-ADDA-EE01984AF704}" dt="2020-01-02T01:05:06.524" v="7423" actId="20577"/>
          <ac:cxnSpMkLst>
            <pc:docMk/>
            <pc:sldMk cId="2839939058" sldId="1185"/>
            <ac:cxnSpMk id="28" creationId="{7BFEDEF2-1FB9-45D1-84AF-FC4D9369BB2C}"/>
          </ac:cxnSpMkLst>
        </pc:cxnChg>
        <pc:cxnChg chg="add mod">
          <ac:chgData name="Summer Jung" userId="f55f4652-1e45-4b38-b176-15d95abb47eb" providerId="ADAL" clId="{5CF59126-BCFC-4B51-ADDA-EE01984AF704}" dt="2019-12-24T07:20:47.907" v="4757" actId="11529"/>
          <ac:cxnSpMkLst>
            <pc:docMk/>
            <pc:sldMk cId="2839939058" sldId="1185"/>
            <ac:cxnSpMk id="30" creationId="{99ED68A6-14DD-4E34-8CDD-62A5F966AC4A}"/>
          </ac:cxnSpMkLst>
        </pc:cxnChg>
      </pc:sldChg>
      <pc:sldChg chg="addSp delSp modSp add modNotesTx">
        <pc:chgData name="Summer Jung" userId="f55f4652-1e45-4b38-b176-15d95abb47eb" providerId="ADAL" clId="{5CF59126-BCFC-4B51-ADDA-EE01984AF704}" dt="2020-01-02T01:02:27.285" v="7375" actId="20577"/>
        <pc:sldMkLst>
          <pc:docMk/>
          <pc:sldMk cId="304589458" sldId="1186"/>
        </pc:sldMkLst>
        <pc:spChg chg="del mod">
          <ac:chgData name="Summer Jung" userId="f55f4652-1e45-4b38-b176-15d95abb47eb" providerId="ADAL" clId="{5CF59126-BCFC-4B51-ADDA-EE01984AF704}" dt="2019-12-23T07:00:25.892" v="1595" actId="478"/>
          <ac:spMkLst>
            <pc:docMk/>
            <pc:sldMk cId="304589458" sldId="1186"/>
            <ac:spMk id="2" creationId="{81B168AA-EC03-46DD-BBCA-7595EB78F6F1}"/>
          </ac:spMkLst>
        </pc:spChg>
        <pc:spChg chg="add del mod">
          <ac:chgData name="Summer Jung" userId="f55f4652-1e45-4b38-b176-15d95abb47eb" providerId="ADAL" clId="{5CF59126-BCFC-4B51-ADDA-EE01984AF704}" dt="2019-12-23T07:00:27.553" v="1596" actId="478"/>
          <ac:spMkLst>
            <pc:docMk/>
            <pc:sldMk cId="304589458" sldId="1186"/>
            <ac:spMk id="4" creationId="{27529F4A-4135-40A8-A02A-4DF173BC1874}"/>
          </ac:spMkLst>
        </pc:spChg>
        <pc:spChg chg="mod">
          <ac:chgData name="Summer Jung" userId="f55f4652-1e45-4b38-b176-15d95abb47eb" providerId="ADAL" clId="{5CF59126-BCFC-4B51-ADDA-EE01984AF704}" dt="2019-12-23T07:30:54.228" v="2026" actId="208"/>
          <ac:spMkLst>
            <pc:docMk/>
            <pc:sldMk cId="304589458" sldId="1186"/>
            <ac:spMk id="9" creationId="{4AAF2F17-FB6F-424D-84F4-B2995F328AEF}"/>
          </ac:spMkLst>
        </pc:spChg>
        <pc:spChg chg="del mod">
          <ac:chgData name="Summer Jung" userId="f55f4652-1e45-4b38-b176-15d95abb47eb" providerId="ADAL" clId="{5CF59126-BCFC-4B51-ADDA-EE01984AF704}" dt="2019-12-23T07:30:21.569" v="2020" actId="478"/>
          <ac:spMkLst>
            <pc:docMk/>
            <pc:sldMk cId="304589458" sldId="1186"/>
            <ac:spMk id="10" creationId="{75D22E33-10A5-4A40-80CA-EF3858E96A6B}"/>
          </ac:spMkLst>
        </pc:spChg>
        <pc:spChg chg="del mod">
          <ac:chgData name="Summer Jung" userId="f55f4652-1e45-4b38-b176-15d95abb47eb" providerId="ADAL" clId="{5CF59126-BCFC-4B51-ADDA-EE01984AF704}" dt="2019-12-23T07:30:20.885" v="2019" actId="478"/>
          <ac:spMkLst>
            <pc:docMk/>
            <pc:sldMk cId="304589458" sldId="1186"/>
            <ac:spMk id="11" creationId="{0FDF626E-A6A4-4A54-A5C2-9707C3C391E0}"/>
          </ac:spMkLst>
        </pc:spChg>
        <pc:spChg chg="add">
          <ac:chgData name="Summer Jung" userId="f55f4652-1e45-4b38-b176-15d95abb47eb" providerId="ADAL" clId="{5CF59126-BCFC-4B51-ADDA-EE01984AF704}" dt="2019-12-23T07:00:28.116" v="1597"/>
          <ac:spMkLst>
            <pc:docMk/>
            <pc:sldMk cId="304589458" sldId="1186"/>
            <ac:spMk id="12" creationId="{701C7C91-9138-4FFE-8B89-D4147EBDCB90}"/>
          </ac:spMkLst>
        </pc:spChg>
        <pc:spChg chg="del">
          <ac:chgData name="Summer Jung" userId="f55f4652-1e45-4b38-b176-15d95abb47eb" providerId="ADAL" clId="{5CF59126-BCFC-4B51-ADDA-EE01984AF704}" dt="2019-12-23T07:28:19.831" v="1925" actId="478"/>
          <ac:spMkLst>
            <pc:docMk/>
            <pc:sldMk cId="304589458" sldId="1186"/>
            <ac:spMk id="13" creationId="{CE8D5608-99B1-46A0-A5A0-334F32A95359}"/>
          </ac:spMkLst>
        </pc:spChg>
        <pc:spChg chg="add mod">
          <ac:chgData name="Summer Jung" userId="f55f4652-1e45-4b38-b176-15d95abb47eb" providerId="ADAL" clId="{5CF59126-BCFC-4B51-ADDA-EE01984AF704}" dt="2020-01-02T01:02:27.285" v="7375" actId="20577"/>
          <ac:spMkLst>
            <pc:docMk/>
            <pc:sldMk cId="304589458" sldId="1186"/>
            <ac:spMk id="14" creationId="{227918D9-B209-4FB7-B68B-317101988AF0}"/>
          </ac:spMkLst>
        </pc:spChg>
        <pc:picChg chg="add mod ord">
          <ac:chgData name="Summer Jung" userId="f55f4652-1e45-4b38-b176-15d95abb47eb" providerId="ADAL" clId="{5CF59126-BCFC-4B51-ADDA-EE01984AF704}" dt="2019-12-23T07:28:39.729" v="1987" actId="14100"/>
          <ac:picMkLst>
            <pc:docMk/>
            <pc:sldMk cId="304589458" sldId="1186"/>
            <ac:picMk id="5" creationId="{58213971-4B5F-4010-BC29-3D05F6912D2C}"/>
          </ac:picMkLst>
        </pc:picChg>
        <pc:picChg chg="mod modCrop">
          <ac:chgData name="Summer Jung" userId="f55f4652-1e45-4b38-b176-15d95abb47eb" providerId="ADAL" clId="{5CF59126-BCFC-4B51-ADDA-EE01984AF704}" dt="2019-12-23T07:29:34.869" v="1996" actId="732"/>
          <ac:picMkLst>
            <pc:docMk/>
            <pc:sldMk cId="304589458" sldId="1186"/>
            <ac:picMk id="8" creationId="{7D8FC043-049A-41BB-93D6-6031A7DE0CF8}"/>
          </ac:picMkLst>
        </pc:picChg>
      </pc:sldChg>
      <pc:sldChg chg="addSp delSp modSp add modNotesTx">
        <pc:chgData name="Summer Jung" userId="f55f4652-1e45-4b38-b176-15d95abb47eb" providerId="ADAL" clId="{5CF59126-BCFC-4B51-ADDA-EE01984AF704}" dt="2020-01-02T01:03:21.128" v="7396" actId="1036"/>
        <pc:sldMkLst>
          <pc:docMk/>
          <pc:sldMk cId="1730149315" sldId="1187"/>
        </pc:sldMkLst>
        <pc:spChg chg="del mod">
          <ac:chgData name="Summer Jung" userId="f55f4652-1e45-4b38-b176-15d95abb47eb" providerId="ADAL" clId="{5CF59126-BCFC-4B51-ADDA-EE01984AF704}" dt="2019-12-23T07:00:34.078" v="1598" actId="478"/>
          <ac:spMkLst>
            <pc:docMk/>
            <pc:sldMk cId="1730149315" sldId="1187"/>
            <ac:spMk id="2" creationId="{81B168AA-EC03-46DD-BBCA-7595EB78F6F1}"/>
          </ac:spMkLst>
        </pc:spChg>
        <pc:spChg chg="add del mod">
          <ac:chgData name="Summer Jung" userId="f55f4652-1e45-4b38-b176-15d95abb47eb" providerId="ADAL" clId="{5CF59126-BCFC-4B51-ADDA-EE01984AF704}" dt="2019-12-23T07:00:37.713" v="1599" actId="478"/>
          <ac:spMkLst>
            <pc:docMk/>
            <pc:sldMk cId="1730149315" sldId="1187"/>
            <ac:spMk id="4" creationId="{16143049-E307-4129-8146-531DFF52F17D}"/>
          </ac:spMkLst>
        </pc:spChg>
        <pc:spChg chg="mod">
          <ac:chgData name="Summer Jung" userId="f55f4652-1e45-4b38-b176-15d95abb47eb" providerId="ADAL" clId="{5CF59126-BCFC-4B51-ADDA-EE01984AF704}" dt="2019-12-23T07:31:12.276" v="2029" actId="208"/>
          <ac:spMkLst>
            <pc:docMk/>
            <pc:sldMk cId="1730149315" sldId="1187"/>
            <ac:spMk id="9" creationId="{A2C0603D-05CA-49E9-BBA6-F8C911AA69A7}"/>
          </ac:spMkLst>
        </pc:spChg>
        <pc:spChg chg="del mod">
          <ac:chgData name="Summer Jung" userId="f55f4652-1e45-4b38-b176-15d95abb47eb" providerId="ADAL" clId="{5CF59126-BCFC-4B51-ADDA-EE01984AF704}" dt="2019-12-23T07:33:30.382" v="2139" actId="478"/>
          <ac:spMkLst>
            <pc:docMk/>
            <pc:sldMk cId="1730149315" sldId="1187"/>
            <ac:spMk id="12" creationId="{4211BFF4-C5BA-4B0C-AA96-541D15F16584}"/>
          </ac:spMkLst>
        </pc:spChg>
        <pc:spChg chg="del mod">
          <ac:chgData name="Summer Jung" userId="f55f4652-1e45-4b38-b176-15d95abb47eb" providerId="ADAL" clId="{5CF59126-BCFC-4B51-ADDA-EE01984AF704}" dt="2019-12-24T05:57:40.444" v="3365" actId="478"/>
          <ac:spMkLst>
            <pc:docMk/>
            <pc:sldMk cId="1730149315" sldId="1187"/>
            <ac:spMk id="13" creationId="{39E9BD77-16E2-4929-9DC9-BA9087D2F7E7}"/>
          </ac:spMkLst>
        </pc:spChg>
        <pc:spChg chg="add mod">
          <ac:chgData name="Summer Jung" userId="f55f4652-1e45-4b38-b176-15d95abb47eb" providerId="ADAL" clId="{5CF59126-BCFC-4B51-ADDA-EE01984AF704}" dt="2019-12-23T07:31:05.213" v="2027" actId="208"/>
          <ac:spMkLst>
            <pc:docMk/>
            <pc:sldMk cId="1730149315" sldId="1187"/>
            <ac:spMk id="30" creationId="{78876AF7-00AF-4661-B779-B99CD4D19125}"/>
          </ac:spMkLst>
        </pc:spChg>
        <pc:spChg chg="add mod">
          <ac:chgData name="Summer Jung" userId="f55f4652-1e45-4b38-b176-15d95abb47eb" providerId="ADAL" clId="{5CF59126-BCFC-4B51-ADDA-EE01984AF704}" dt="2020-01-02T01:03:21.128" v="7396" actId="1036"/>
          <ac:spMkLst>
            <pc:docMk/>
            <pc:sldMk cId="1730149315" sldId="1187"/>
            <ac:spMk id="32" creationId="{DA53B5A3-D0E6-4259-945E-C73E89AE3B13}"/>
          </ac:spMkLst>
        </pc:spChg>
        <pc:spChg chg="add del mod">
          <ac:chgData name="Summer Jung" userId="f55f4652-1e45-4b38-b176-15d95abb47eb" providerId="ADAL" clId="{5CF59126-BCFC-4B51-ADDA-EE01984AF704}" dt="2019-12-23T07:32:12.104" v="2101" actId="478"/>
          <ac:spMkLst>
            <pc:docMk/>
            <pc:sldMk cId="1730149315" sldId="1187"/>
            <ac:spMk id="32" creationId="{F4D4EEC0-54F9-481B-A02D-5326FD3D2F2D}"/>
          </ac:spMkLst>
        </pc:spChg>
        <pc:spChg chg="add mod">
          <ac:chgData name="Summer Jung" userId="f55f4652-1e45-4b38-b176-15d95abb47eb" providerId="ADAL" clId="{5CF59126-BCFC-4B51-ADDA-EE01984AF704}" dt="2019-12-23T07:00:59.604" v="1642" actId="255"/>
          <ac:spMkLst>
            <pc:docMk/>
            <pc:sldMk cId="1730149315" sldId="1187"/>
            <ac:spMk id="35" creationId="{284AD770-D84E-471C-8D40-6DBF6AE4A804}"/>
          </ac:spMkLst>
        </pc:spChg>
        <pc:spChg chg="del mod">
          <ac:chgData name="Summer Jung" userId="f55f4652-1e45-4b38-b176-15d95abb47eb" providerId="ADAL" clId="{5CF59126-BCFC-4B51-ADDA-EE01984AF704}" dt="2019-12-24T05:57:56.784" v="3369" actId="478"/>
          <ac:spMkLst>
            <pc:docMk/>
            <pc:sldMk cId="1730149315" sldId="1187"/>
            <ac:spMk id="36" creationId="{593B765F-B565-40FE-AD36-CB2DDB81339C}"/>
          </ac:spMkLst>
        </pc:spChg>
        <pc:spChg chg="add mod">
          <ac:chgData name="Summer Jung" userId="f55f4652-1e45-4b38-b176-15d95abb47eb" providerId="ADAL" clId="{5CF59126-BCFC-4B51-ADDA-EE01984AF704}" dt="2019-12-23T07:33:23.031" v="2138" actId="14100"/>
          <ac:spMkLst>
            <pc:docMk/>
            <pc:sldMk cId="1730149315" sldId="1187"/>
            <ac:spMk id="38" creationId="{40E74F7A-B80D-48FC-9685-B2D9997528FA}"/>
          </ac:spMkLst>
        </pc:spChg>
        <pc:spChg chg="add mod">
          <ac:chgData name="Summer Jung" userId="f55f4652-1e45-4b38-b176-15d95abb47eb" providerId="ADAL" clId="{5CF59126-BCFC-4B51-ADDA-EE01984AF704}" dt="2019-12-24T05:58:42.797" v="3431" actId="14100"/>
          <ac:spMkLst>
            <pc:docMk/>
            <pc:sldMk cId="1730149315" sldId="1187"/>
            <ac:spMk id="39" creationId="{38AC27CE-DECF-4E84-AFAF-41CB1763416A}"/>
          </ac:spMkLst>
        </pc:spChg>
        <pc:picChg chg="mod">
          <ac:chgData name="Summer Jung" userId="f55f4652-1e45-4b38-b176-15d95abb47eb" providerId="ADAL" clId="{5CF59126-BCFC-4B51-ADDA-EE01984AF704}" dt="2019-12-24T05:58:04.849" v="3373" actId="1076"/>
          <ac:picMkLst>
            <pc:docMk/>
            <pc:sldMk cId="1730149315" sldId="1187"/>
            <ac:picMk id="8" creationId="{489528C6-5F6C-4EA4-A63D-D1ADB83CB77B}"/>
          </ac:picMkLst>
        </pc:picChg>
        <pc:cxnChg chg="add mod">
          <ac:chgData name="Summer Jung" userId="f55f4652-1e45-4b38-b176-15d95abb47eb" providerId="ADAL" clId="{5CF59126-BCFC-4B51-ADDA-EE01984AF704}" dt="2020-01-02T01:03:15.220" v="7390" actId="1036"/>
          <ac:cxnSpMkLst>
            <pc:docMk/>
            <pc:sldMk cId="1730149315" sldId="1187"/>
            <ac:cxnSpMk id="3" creationId="{BD361761-6AA7-4CB8-A5B7-A48F0ECA6246}"/>
          </ac:cxnSpMkLst>
        </pc:cxnChg>
        <pc:cxnChg chg="add mod">
          <ac:chgData name="Summer Jung" userId="f55f4652-1e45-4b38-b176-15d95abb47eb" providerId="ADAL" clId="{5CF59126-BCFC-4B51-ADDA-EE01984AF704}" dt="2019-12-23T07:33:23.031" v="2138" actId="14100"/>
          <ac:cxnSpMkLst>
            <pc:docMk/>
            <pc:sldMk cId="1730149315" sldId="1187"/>
            <ac:cxnSpMk id="37" creationId="{E847D5FB-F29E-48A8-ABC1-DC7E4F8E34B4}"/>
          </ac:cxnSpMkLst>
        </pc:cxnChg>
      </pc:sldChg>
      <pc:sldChg chg="addSp delSp modSp add ord">
        <pc:chgData name="Summer Jung" userId="f55f4652-1e45-4b38-b176-15d95abb47eb" providerId="ADAL" clId="{5CF59126-BCFC-4B51-ADDA-EE01984AF704}" dt="2020-01-02T01:04:08.378" v="7398" actId="14100"/>
        <pc:sldMkLst>
          <pc:docMk/>
          <pc:sldMk cId="4242327315" sldId="1188"/>
        </pc:sldMkLst>
        <pc:spChg chg="del">
          <ac:chgData name="Summer Jung" userId="f55f4652-1e45-4b38-b176-15d95abb47eb" providerId="ADAL" clId="{5CF59126-BCFC-4B51-ADDA-EE01984AF704}" dt="2019-12-24T06:10:24.670" v="3512" actId="478"/>
          <ac:spMkLst>
            <pc:docMk/>
            <pc:sldMk cId="4242327315" sldId="1188"/>
            <ac:spMk id="2" creationId="{550F84FC-DBD8-4472-8E4D-866ABDD6DE79}"/>
          </ac:spMkLst>
        </pc:spChg>
        <pc:spChg chg="add del mod">
          <ac:chgData name="Summer Jung" userId="f55f4652-1e45-4b38-b176-15d95abb47eb" providerId="ADAL" clId="{5CF59126-BCFC-4B51-ADDA-EE01984AF704}" dt="2019-12-24T06:10:26.909" v="3513" actId="478"/>
          <ac:spMkLst>
            <pc:docMk/>
            <pc:sldMk cId="4242327315" sldId="1188"/>
            <ac:spMk id="5" creationId="{A8E69487-DEE0-435C-8523-6450B539F7B8}"/>
          </ac:spMkLst>
        </pc:spChg>
        <pc:spChg chg="del">
          <ac:chgData name="Summer Jung" userId="f55f4652-1e45-4b38-b176-15d95abb47eb" providerId="ADAL" clId="{5CF59126-BCFC-4B51-ADDA-EE01984AF704}" dt="2019-12-24T06:10:38.811" v="3516" actId="478"/>
          <ac:spMkLst>
            <pc:docMk/>
            <pc:sldMk cId="4242327315" sldId="1188"/>
            <ac:spMk id="7" creationId="{995F52F8-EBA6-4E94-BC6E-11E0A9E135CE}"/>
          </ac:spMkLst>
        </pc:spChg>
        <pc:spChg chg="add del">
          <ac:chgData name="Summer Jung" userId="f55f4652-1e45-4b38-b176-15d95abb47eb" providerId="ADAL" clId="{5CF59126-BCFC-4B51-ADDA-EE01984AF704}" dt="2019-12-24T06:09:32.390" v="3509" actId="478"/>
          <ac:spMkLst>
            <pc:docMk/>
            <pc:sldMk cId="4242327315" sldId="1188"/>
            <ac:spMk id="8" creationId="{BF9CA3E1-7BCA-40A2-B9E0-24B6B421A98E}"/>
          </ac:spMkLst>
        </pc:spChg>
        <pc:spChg chg="del">
          <ac:chgData name="Summer Jung" userId="f55f4652-1e45-4b38-b176-15d95abb47eb" providerId="ADAL" clId="{5CF59126-BCFC-4B51-ADDA-EE01984AF704}" dt="2019-12-24T06:11:51.432" v="3592" actId="478"/>
          <ac:spMkLst>
            <pc:docMk/>
            <pc:sldMk cId="4242327315" sldId="1188"/>
            <ac:spMk id="9" creationId="{8D0421E8-873F-4463-B15C-BC2405FDEB8C}"/>
          </ac:spMkLst>
        </pc:spChg>
        <pc:spChg chg="del">
          <ac:chgData name="Summer Jung" userId="f55f4652-1e45-4b38-b176-15d95abb47eb" providerId="ADAL" clId="{5CF59126-BCFC-4B51-ADDA-EE01984AF704}" dt="2019-12-24T06:11:47.852" v="3591" actId="478"/>
          <ac:spMkLst>
            <pc:docMk/>
            <pc:sldMk cId="4242327315" sldId="1188"/>
            <ac:spMk id="10" creationId="{62EAFFE4-F68F-49B1-A5B0-06B053EE704D}"/>
          </ac:spMkLst>
        </pc:spChg>
        <pc:spChg chg="mod">
          <ac:chgData name="Summer Jung" userId="f55f4652-1e45-4b38-b176-15d95abb47eb" providerId="ADAL" clId="{5CF59126-BCFC-4B51-ADDA-EE01984AF704}" dt="2020-01-02T01:04:08.378" v="7398" actId="14100"/>
          <ac:spMkLst>
            <pc:docMk/>
            <pc:sldMk cId="4242327315" sldId="1188"/>
            <ac:spMk id="11" creationId="{4789149B-7C76-4424-BA5D-950982D3EC09}"/>
          </ac:spMkLst>
        </pc:spChg>
        <pc:spChg chg="add mod">
          <ac:chgData name="Summer Jung" userId="f55f4652-1e45-4b38-b176-15d95abb47eb" providerId="ADAL" clId="{5CF59126-BCFC-4B51-ADDA-EE01984AF704}" dt="2019-12-24T06:12:45.043" v="3603" actId="14100"/>
          <ac:spMkLst>
            <pc:docMk/>
            <pc:sldMk cId="4242327315" sldId="1188"/>
            <ac:spMk id="12" creationId="{72155324-6219-4430-8313-40442F8D5B45}"/>
          </ac:spMkLst>
        </pc:spChg>
        <pc:spChg chg="add">
          <ac:chgData name="Summer Jung" userId="f55f4652-1e45-4b38-b176-15d95abb47eb" providerId="ADAL" clId="{5CF59126-BCFC-4B51-ADDA-EE01984AF704}" dt="2019-12-24T06:10:27.114" v="3514"/>
          <ac:spMkLst>
            <pc:docMk/>
            <pc:sldMk cId="4242327315" sldId="1188"/>
            <ac:spMk id="13" creationId="{811DF48A-B23E-47B8-A048-44ACCBCED94A}"/>
          </ac:spMkLst>
        </pc:spChg>
        <pc:spChg chg="add mod">
          <ac:chgData name="Summer Jung" userId="f55f4652-1e45-4b38-b176-15d95abb47eb" providerId="ADAL" clId="{5CF59126-BCFC-4B51-ADDA-EE01984AF704}" dt="2019-12-24T06:10:48.359" v="3526" actId="14100"/>
          <ac:spMkLst>
            <pc:docMk/>
            <pc:sldMk cId="4242327315" sldId="1188"/>
            <ac:spMk id="14" creationId="{FE2E0C13-75C0-4D15-8B83-2C2BBD7BD43E}"/>
          </ac:spMkLst>
        </pc:spChg>
        <pc:spChg chg="add mod">
          <ac:chgData name="Summer Jung" userId="f55f4652-1e45-4b38-b176-15d95abb47eb" providerId="ADAL" clId="{5CF59126-BCFC-4B51-ADDA-EE01984AF704}" dt="2019-12-24T06:12:28.204" v="3601" actId="1038"/>
          <ac:spMkLst>
            <pc:docMk/>
            <pc:sldMk cId="4242327315" sldId="1188"/>
            <ac:spMk id="15" creationId="{FFB97391-6E18-4431-953A-12C83DB19D59}"/>
          </ac:spMkLst>
        </pc:spChg>
        <pc:spChg chg="add del mod">
          <ac:chgData name="Summer Jung" userId="f55f4652-1e45-4b38-b176-15d95abb47eb" providerId="ADAL" clId="{5CF59126-BCFC-4B51-ADDA-EE01984AF704}" dt="2019-12-24T06:13:58.818" v="3623" actId="478"/>
          <ac:spMkLst>
            <pc:docMk/>
            <pc:sldMk cId="4242327315" sldId="1188"/>
            <ac:spMk id="16" creationId="{6F42663C-4CEF-40C2-8E4A-FF3B2C65AE6A}"/>
          </ac:spMkLst>
        </pc:spChg>
        <pc:spChg chg="add mod">
          <ac:chgData name="Summer Jung" userId="f55f4652-1e45-4b38-b176-15d95abb47eb" providerId="ADAL" clId="{5CF59126-BCFC-4B51-ADDA-EE01984AF704}" dt="2019-12-24T06:17:42.207" v="3727" actId="20577"/>
          <ac:spMkLst>
            <pc:docMk/>
            <pc:sldMk cId="4242327315" sldId="1188"/>
            <ac:spMk id="17" creationId="{E83ECE53-464B-42C3-9F23-AF2A8462440F}"/>
          </ac:spMkLst>
        </pc:spChg>
        <pc:spChg chg="add mod">
          <ac:chgData name="Summer Jung" userId="f55f4652-1e45-4b38-b176-15d95abb47eb" providerId="ADAL" clId="{5CF59126-BCFC-4B51-ADDA-EE01984AF704}" dt="2019-12-24T06:17:45.198" v="3729" actId="20577"/>
          <ac:spMkLst>
            <pc:docMk/>
            <pc:sldMk cId="4242327315" sldId="1188"/>
            <ac:spMk id="18" creationId="{832543BE-E09F-4235-B248-52CB9EC08062}"/>
          </ac:spMkLst>
        </pc:spChg>
        <pc:spChg chg="add mod">
          <ac:chgData name="Summer Jung" userId="f55f4652-1e45-4b38-b176-15d95abb47eb" providerId="ADAL" clId="{5CF59126-BCFC-4B51-ADDA-EE01984AF704}" dt="2019-12-24T06:17:47.723" v="3731" actId="20577"/>
          <ac:spMkLst>
            <pc:docMk/>
            <pc:sldMk cId="4242327315" sldId="1188"/>
            <ac:spMk id="19" creationId="{07E1E977-5141-4298-9BD7-382CAE48D10A}"/>
          </ac:spMkLst>
        </pc:spChg>
        <pc:spChg chg="add mod">
          <ac:chgData name="Summer Jung" userId="f55f4652-1e45-4b38-b176-15d95abb47eb" providerId="ADAL" clId="{5CF59126-BCFC-4B51-ADDA-EE01984AF704}" dt="2019-12-24T06:17:50.194" v="3733" actId="20577"/>
          <ac:spMkLst>
            <pc:docMk/>
            <pc:sldMk cId="4242327315" sldId="1188"/>
            <ac:spMk id="20" creationId="{207FA86F-4FA4-4251-9A47-7B424FF4BDE7}"/>
          </ac:spMkLst>
        </pc:spChg>
        <pc:spChg chg="add mod">
          <ac:chgData name="Summer Jung" userId="f55f4652-1e45-4b38-b176-15d95abb47eb" providerId="ADAL" clId="{5CF59126-BCFC-4B51-ADDA-EE01984AF704}" dt="2019-12-24T06:17:36.066" v="3725" actId="20577"/>
          <ac:spMkLst>
            <pc:docMk/>
            <pc:sldMk cId="4242327315" sldId="1188"/>
            <ac:spMk id="21" creationId="{801F00C6-2602-43CE-94FA-C8E94030E466}"/>
          </ac:spMkLst>
        </pc:spChg>
      </pc:sldChg>
      <pc:sldChg chg="addSp delSp modSp add">
        <pc:chgData name="Summer Jung" userId="f55f4652-1e45-4b38-b176-15d95abb47eb" providerId="ADAL" clId="{5CF59126-BCFC-4B51-ADDA-EE01984AF704}" dt="2020-01-02T00:59:55.548" v="7328" actId="20577"/>
        <pc:sldMkLst>
          <pc:docMk/>
          <pc:sldMk cId="1596526023" sldId="1189"/>
        </pc:sldMkLst>
        <pc:spChg chg="mod">
          <ac:chgData name="Summer Jung" userId="f55f4652-1e45-4b38-b176-15d95abb47eb" providerId="ADAL" clId="{5CF59126-BCFC-4B51-ADDA-EE01984AF704}" dt="2019-12-24T04:41:40.291" v="2652" actId="20577"/>
          <ac:spMkLst>
            <pc:docMk/>
            <pc:sldMk cId="1596526023" sldId="1189"/>
            <ac:spMk id="2" creationId="{00C81737-E5BC-42AE-8AD7-078F84C73D8B}"/>
          </ac:spMkLst>
        </pc:spChg>
        <pc:spChg chg="mod ord">
          <ac:chgData name="Summer Jung" userId="f55f4652-1e45-4b38-b176-15d95abb47eb" providerId="ADAL" clId="{5CF59126-BCFC-4B51-ADDA-EE01984AF704}" dt="2020-01-02T00:59:55.548" v="7328" actId="20577"/>
          <ac:spMkLst>
            <pc:docMk/>
            <pc:sldMk cId="1596526023" sldId="1189"/>
            <ac:spMk id="4" creationId="{BECCD589-73F4-4CCE-BAEC-67007346E8A0}"/>
          </ac:spMkLst>
        </pc:spChg>
        <pc:spChg chg="del">
          <ac:chgData name="Summer Jung" userId="f55f4652-1e45-4b38-b176-15d95abb47eb" providerId="ADAL" clId="{5CF59126-BCFC-4B51-ADDA-EE01984AF704}" dt="2019-12-24T04:39:35.219" v="2524" actId="478"/>
          <ac:spMkLst>
            <pc:docMk/>
            <pc:sldMk cId="1596526023" sldId="1189"/>
            <ac:spMk id="6" creationId="{B1201F9B-047B-479F-AA54-CC82C616A89D}"/>
          </ac:spMkLst>
        </pc:spChg>
        <pc:spChg chg="del">
          <ac:chgData name="Summer Jung" userId="f55f4652-1e45-4b38-b176-15d95abb47eb" providerId="ADAL" clId="{5CF59126-BCFC-4B51-ADDA-EE01984AF704}" dt="2019-12-24T04:39:31.483" v="2521" actId="478"/>
          <ac:spMkLst>
            <pc:docMk/>
            <pc:sldMk cId="1596526023" sldId="1189"/>
            <ac:spMk id="8" creationId="{D3620FB1-5FD9-433C-9BC0-92800B49B5EC}"/>
          </ac:spMkLst>
        </pc:spChg>
        <pc:spChg chg="add mod">
          <ac:chgData name="Summer Jung" userId="f55f4652-1e45-4b38-b176-15d95abb47eb" providerId="ADAL" clId="{5CF59126-BCFC-4B51-ADDA-EE01984AF704}" dt="2019-12-24T04:40:08.652" v="2621" actId="1035"/>
          <ac:spMkLst>
            <pc:docMk/>
            <pc:sldMk cId="1596526023" sldId="1189"/>
            <ac:spMk id="13" creationId="{2CC0420F-B3B4-482B-842C-0B91C300660A}"/>
          </ac:spMkLst>
        </pc:spChg>
        <pc:spChg chg="add mod">
          <ac:chgData name="Summer Jung" userId="f55f4652-1e45-4b38-b176-15d95abb47eb" providerId="ADAL" clId="{5CF59126-BCFC-4B51-ADDA-EE01984AF704}" dt="2019-12-24T04:43:38.215" v="2839" actId="1038"/>
          <ac:spMkLst>
            <pc:docMk/>
            <pc:sldMk cId="1596526023" sldId="1189"/>
            <ac:spMk id="16" creationId="{E52E84C9-4772-40D3-9E14-84B442C99531}"/>
          </ac:spMkLst>
        </pc:spChg>
        <pc:spChg chg="add mod">
          <ac:chgData name="Summer Jung" userId="f55f4652-1e45-4b38-b176-15d95abb47eb" providerId="ADAL" clId="{5CF59126-BCFC-4B51-ADDA-EE01984AF704}" dt="2019-12-24T04:43:28.780" v="2742" actId="1036"/>
          <ac:spMkLst>
            <pc:docMk/>
            <pc:sldMk cId="1596526023" sldId="1189"/>
            <ac:spMk id="17" creationId="{34F1A3AA-7110-4E83-BF3E-A8367E041CD0}"/>
          </ac:spMkLst>
        </pc:spChg>
        <pc:picChg chg="add del mod">
          <ac:chgData name="Summer Jung" userId="f55f4652-1e45-4b38-b176-15d95abb47eb" providerId="ADAL" clId="{5CF59126-BCFC-4B51-ADDA-EE01984AF704}" dt="2019-12-24T04:41:59.610" v="2655" actId="478"/>
          <ac:picMkLst>
            <pc:docMk/>
            <pc:sldMk cId="1596526023" sldId="1189"/>
            <ac:picMk id="15" creationId="{BB19F4FD-619A-4257-864E-F271EC6FD4CE}"/>
          </ac:picMkLst>
        </pc:picChg>
        <pc:cxnChg chg="del mod">
          <ac:chgData name="Summer Jung" userId="f55f4652-1e45-4b38-b176-15d95abb47eb" providerId="ADAL" clId="{5CF59126-BCFC-4B51-ADDA-EE01984AF704}" dt="2019-12-24T04:39:33.951" v="2523" actId="478"/>
          <ac:cxnSpMkLst>
            <pc:docMk/>
            <pc:sldMk cId="1596526023" sldId="1189"/>
            <ac:cxnSpMk id="7" creationId="{41F87E58-BF1A-4FC7-BDCB-A8186CC18E27}"/>
          </ac:cxnSpMkLst>
        </pc:cxnChg>
        <pc:cxnChg chg="del mod">
          <ac:chgData name="Summer Jung" userId="f55f4652-1e45-4b38-b176-15d95abb47eb" providerId="ADAL" clId="{5CF59126-BCFC-4B51-ADDA-EE01984AF704}" dt="2019-12-24T04:39:32.818" v="2522" actId="478"/>
          <ac:cxnSpMkLst>
            <pc:docMk/>
            <pc:sldMk cId="1596526023" sldId="1189"/>
            <ac:cxnSpMk id="9" creationId="{A4B6CC6C-BE0F-458A-A50C-64EE0FBA95FC}"/>
          </ac:cxnSpMkLst>
        </pc:cxnChg>
        <pc:cxnChg chg="del">
          <ac:chgData name="Summer Jung" userId="f55f4652-1e45-4b38-b176-15d95abb47eb" providerId="ADAL" clId="{5CF59126-BCFC-4B51-ADDA-EE01984AF704}" dt="2019-12-24T04:39:58.779" v="2576" actId="478"/>
          <ac:cxnSpMkLst>
            <pc:docMk/>
            <pc:sldMk cId="1596526023" sldId="1189"/>
            <ac:cxnSpMk id="10" creationId="{193397E5-E032-4DBD-BBD1-03F8E2E3ABE1}"/>
          </ac:cxnSpMkLst>
        </pc:cxnChg>
        <pc:cxnChg chg="del">
          <ac:chgData name="Summer Jung" userId="f55f4652-1e45-4b38-b176-15d95abb47eb" providerId="ADAL" clId="{5CF59126-BCFC-4B51-ADDA-EE01984AF704}" dt="2019-12-24T04:39:59.947" v="2577" actId="478"/>
          <ac:cxnSpMkLst>
            <pc:docMk/>
            <pc:sldMk cId="1596526023" sldId="1189"/>
            <ac:cxnSpMk id="11" creationId="{65F6F5D7-21A9-4B20-839B-35C13806B03C}"/>
          </ac:cxnSpMkLst>
        </pc:cxnChg>
        <pc:cxnChg chg="del">
          <ac:chgData name="Summer Jung" userId="f55f4652-1e45-4b38-b176-15d95abb47eb" providerId="ADAL" clId="{5CF59126-BCFC-4B51-ADDA-EE01984AF704}" dt="2019-12-24T04:40:00.685" v="2578" actId="478"/>
          <ac:cxnSpMkLst>
            <pc:docMk/>
            <pc:sldMk cId="1596526023" sldId="1189"/>
            <ac:cxnSpMk id="12" creationId="{4BC09BF9-3BBD-46D1-A6EE-C1E08B50F150}"/>
          </ac:cxnSpMkLst>
        </pc:cxnChg>
      </pc:sldChg>
      <pc:sldChg chg="addSp delSp modSp add">
        <pc:chgData name="Summer Jung" userId="f55f4652-1e45-4b38-b176-15d95abb47eb" providerId="ADAL" clId="{5CF59126-BCFC-4B51-ADDA-EE01984AF704}" dt="2019-12-30T05:39:52.411" v="6445" actId="14100"/>
        <pc:sldMkLst>
          <pc:docMk/>
          <pc:sldMk cId="3567024756" sldId="1190"/>
        </pc:sldMkLst>
        <pc:spChg chg="add del mod">
          <ac:chgData name="Summer Jung" userId="f55f4652-1e45-4b38-b176-15d95abb47eb" providerId="ADAL" clId="{5CF59126-BCFC-4B51-ADDA-EE01984AF704}" dt="2019-12-26T01:28:17.321" v="5731" actId="478"/>
          <ac:spMkLst>
            <pc:docMk/>
            <pc:sldMk cId="3567024756" sldId="1190"/>
            <ac:spMk id="9" creationId="{9153B4C2-5504-46BD-BC06-059923400108}"/>
          </ac:spMkLst>
        </pc:spChg>
        <pc:spChg chg="add del">
          <ac:chgData name="Summer Jung" userId="f55f4652-1e45-4b38-b176-15d95abb47eb" providerId="ADAL" clId="{5CF59126-BCFC-4B51-ADDA-EE01984AF704}" dt="2019-12-26T01:13:07.459" v="5562" actId="478"/>
          <ac:spMkLst>
            <pc:docMk/>
            <pc:sldMk cId="3567024756" sldId="1190"/>
            <ac:spMk id="19" creationId="{E4EB27CE-640A-47C8-AC89-C40D0860648E}"/>
          </ac:spMkLst>
        </pc:spChg>
        <pc:spChg chg="del mod">
          <ac:chgData name="Summer Jung" userId="f55f4652-1e45-4b38-b176-15d95abb47eb" providerId="ADAL" clId="{5CF59126-BCFC-4B51-ADDA-EE01984AF704}" dt="2019-12-24T07:30:51.221" v="4879" actId="478"/>
          <ac:spMkLst>
            <pc:docMk/>
            <pc:sldMk cId="3567024756" sldId="1190"/>
            <ac:spMk id="19" creationId="{F6185273-6803-4685-AEF8-C4D6E3A2BDCC}"/>
          </ac:spMkLst>
        </pc:spChg>
        <pc:spChg chg="del">
          <ac:chgData name="Summer Jung" userId="f55f4652-1e45-4b38-b176-15d95abb47eb" providerId="ADAL" clId="{5CF59126-BCFC-4B51-ADDA-EE01984AF704}" dt="2019-12-24T07:26:36.920" v="4779" actId="478"/>
          <ac:spMkLst>
            <pc:docMk/>
            <pc:sldMk cId="3567024756" sldId="1190"/>
            <ac:spMk id="21" creationId="{EF707554-1205-4F97-ABCD-F6359B548C46}"/>
          </ac:spMkLst>
        </pc:spChg>
        <pc:spChg chg="add del mod">
          <ac:chgData name="Summer Jung" userId="f55f4652-1e45-4b38-b176-15d95abb47eb" providerId="ADAL" clId="{5CF59126-BCFC-4B51-ADDA-EE01984AF704}" dt="2019-12-24T07:33:17.821" v="4971" actId="478"/>
          <ac:spMkLst>
            <pc:docMk/>
            <pc:sldMk cId="3567024756" sldId="1190"/>
            <ac:spMk id="23" creationId="{2DD7A871-07EB-4F63-B969-453DFE2A6FEB}"/>
          </ac:spMkLst>
        </pc:spChg>
        <pc:spChg chg="add del">
          <ac:chgData name="Summer Jung" userId="f55f4652-1e45-4b38-b176-15d95abb47eb" providerId="ADAL" clId="{5CF59126-BCFC-4B51-ADDA-EE01984AF704}" dt="2019-12-26T01:29:38.262" v="5823" actId="478"/>
          <ac:spMkLst>
            <pc:docMk/>
            <pc:sldMk cId="3567024756" sldId="1190"/>
            <ac:spMk id="23" creationId="{6A9C87F5-B940-4693-8E0C-F339FA243B41}"/>
          </ac:spMkLst>
        </pc:spChg>
        <pc:spChg chg="add mod ord">
          <ac:chgData name="Summer Jung" userId="f55f4652-1e45-4b38-b176-15d95abb47eb" providerId="ADAL" clId="{5CF59126-BCFC-4B51-ADDA-EE01984AF704}" dt="2019-12-30T05:39:52.411" v="6445" actId="14100"/>
          <ac:spMkLst>
            <pc:docMk/>
            <pc:sldMk cId="3567024756" sldId="1190"/>
            <ac:spMk id="24" creationId="{A45EF7C0-1123-48F9-A1E2-93C0AD8C9E3C}"/>
          </ac:spMkLst>
        </pc:spChg>
        <pc:spChg chg="add del ord">
          <ac:chgData name="Summer Jung" userId="f55f4652-1e45-4b38-b176-15d95abb47eb" providerId="ADAL" clId="{5CF59126-BCFC-4B51-ADDA-EE01984AF704}" dt="2019-12-26T01:55:17.629" v="6413" actId="478"/>
          <ac:spMkLst>
            <pc:docMk/>
            <pc:sldMk cId="3567024756" sldId="1190"/>
            <ac:spMk id="25" creationId="{41AA5B9A-6AD1-42C2-958B-CC0D669E726B}"/>
          </ac:spMkLst>
        </pc:spChg>
        <pc:spChg chg="add del">
          <ac:chgData name="Summer Jung" userId="f55f4652-1e45-4b38-b176-15d95abb47eb" providerId="ADAL" clId="{5CF59126-BCFC-4B51-ADDA-EE01984AF704}" dt="2019-12-26T02:18:16.340" v="6437" actId="478"/>
          <ac:spMkLst>
            <pc:docMk/>
            <pc:sldMk cId="3567024756" sldId="1190"/>
            <ac:spMk id="26" creationId="{BCC1BB6C-1977-41C5-9EED-A58C6DA3D758}"/>
          </ac:spMkLst>
        </pc:spChg>
        <pc:grpChg chg="del">
          <ac:chgData name="Summer Jung" userId="f55f4652-1e45-4b38-b176-15d95abb47eb" providerId="ADAL" clId="{5CF59126-BCFC-4B51-ADDA-EE01984AF704}" dt="2019-12-24T07:26:38.828" v="4781" actId="478"/>
          <ac:grpSpMkLst>
            <pc:docMk/>
            <pc:sldMk cId="3567024756" sldId="1190"/>
            <ac:grpSpMk id="5" creationId="{7B8E572C-89ED-4E51-B1DC-4F7324039CC8}"/>
          </ac:grpSpMkLst>
        </pc:grpChg>
        <pc:grpChg chg="add del mod">
          <ac:chgData name="Summer Jung" userId="f55f4652-1e45-4b38-b176-15d95abb47eb" providerId="ADAL" clId="{5CF59126-BCFC-4B51-ADDA-EE01984AF704}" dt="2019-12-26T01:26:09.009" v="5627" actId="165"/>
          <ac:grpSpMkLst>
            <pc:docMk/>
            <pc:sldMk cId="3567024756" sldId="1190"/>
            <ac:grpSpMk id="8" creationId="{E2F4696D-1FAB-46D0-B53E-688C56C6711B}"/>
          </ac:grpSpMkLst>
        </pc:grpChg>
        <pc:grpChg chg="del">
          <ac:chgData name="Summer Jung" userId="f55f4652-1e45-4b38-b176-15d95abb47eb" providerId="ADAL" clId="{5CF59126-BCFC-4B51-ADDA-EE01984AF704}" dt="2019-12-26T01:22:33.479" v="5592" actId="478"/>
          <ac:grpSpMkLst>
            <pc:docMk/>
            <pc:sldMk cId="3567024756" sldId="1190"/>
            <ac:grpSpMk id="15" creationId="{A9F08605-FF11-4828-B4F7-896819AAA9D8}"/>
          </ac:grpSpMkLst>
        </pc:grpChg>
        <pc:picChg chg="del">
          <ac:chgData name="Summer Jung" userId="f55f4652-1e45-4b38-b176-15d95abb47eb" providerId="ADAL" clId="{5CF59126-BCFC-4B51-ADDA-EE01984AF704}" dt="2019-12-24T07:26:38.418" v="4780" actId="478"/>
          <ac:picMkLst>
            <pc:docMk/>
            <pc:sldMk cId="3567024756" sldId="1190"/>
            <ac:picMk id="3" creationId="{95B49328-E587-4654-9AD5-57807ED896BA}"/>
          </ac:picMkLst>
        </pc:picChg>
        <pc:picChg chg="add del mod modCrop">
          <ac:chgData name="Summer Jung" userId="f55f4652-1e45-4b38-b176-15d95abb47eb" providerId="ADAL" clId="{5CF59126-BCFC-4B51-ADDA-EE01984AF704}" dt="2019-12-26T01:23:42.959" v="5596" actId="478"/>
          <ac:picMkLst>
            <pc:docMk/>
            <pc:sldMk cId="3567024756" sldId="1190"/>
            <ac:picMk id="3" creationId="{F6171F8B-9D76-4B60-9E04-91FD62B18062}"/>
          </ac:picMkLst>
        </pc:picChg>
        <pc:picChg chg="del">
          <ac:chgData name="Summer Jung" userId="f55f4652-1e45-4b38-b176-15d95abb47eb" providerId="ADAL" clId="{5CF59126-BCFC-4B51-ADDA-EE01984AF704}" dt="2019-12-24T07:26:42.749" v="4784" actId="478"/>
          <ac:picMkLst>
            <pc:docMk/>
            <pc:sldMk cId="3567024756" sldId="1190"/>
            <ac:picMk id="4" creationId="{6E0A0754-E444-4B0E-BAF0-ECD9545FAF8C}"/>
          </ac:picMkLst>
        </pc:picChg>
        <pc:picChg chg="add del mod">
          <ac:chgData name="Summer Jung" userId="f55f4652-1e45-4b38-b176-15d95abb47eb" providerId="ADAL" clId="{5CF59126-BCFC-4B51-ADDA-EE01984AF704}" dt="2019-12-26T01:24:23.323" v="5601" actId="478"/>
          <ac:picMkLst>
            <pc:docMk/>
            <pc:sldMk cId="3567024756" sldId="1190"/>
            <ac:picMk id="4" creationId="{EFE3EED0-56D3-475A-AB5C-20250290CC42}"/>
          </ac:picMkLst>
        </pc:picChg>
        <pc:picChg chg="add del mod">
          <ac:chgData name="Summer Jung" userId="f55f4652-1e45-4b38-b176-15d95abb47eb" providerId="ADAL" clId="{5CF59126-BCFC-4B51-ADDA-EE01984AF704}" dt="2019-12-26T01:23:48.303" v="5598" actId="478"/>
          <ac:picMkLst>
            <pc:docMk/>
            <pc:sldMk cId="3567024756" sldId="1190"/>
            <ac:picMk id="5" creationId="{0EDE15E2-FB2A-47FB-A6AA-FDA03FE86623}"/>
          </ac:picMkLst>
        </pc:picChg>
        <pc:picChg chg="add mod topLvl">
          <ac:chgData name="Summer Jung" userId="f55f4652-1e45-4b38-b176-15d95abb47eb" providerId="ADAL" clId="{5CF59126-BCFC-4B51-ADDA-EE01984AF704}" dt="2019-12-26T01:28:22.702" v="5732" actId="554"/>
          <ac:picMkLst>
            <pc:docMk/>
            <pc:sldMk cId="3567024756" sldId="1190"/>
            <ac:picMk id="6" creationId="{F9B4FB47-A31D-4804-A404-50B8C51690A4}"/>
          </ac:picMkLst>
        </pc:picChg>
        <pc:picChg chg="add mod topLvl">
          <ac:chgData name="Summer Jung" userId="f55f4652-1e45-4b38-b176-15d95abb47eb" providerId="ADAL" clId="{5CF59126-BCFC-4B51-ADDA-EE01984AF704}" dt="2019-12-26T01:29:51.689" v="5867" actId="1036"/>
          <ac:picMkLst>
            <pc:docMk/>
            <pc:sldMk cId="3567024756" sldId="1190"/>
            <ac:picMk id="7" creationId="{EEA0E172-96CC-4D34-A836-45AD96806C67}"/>
          </ac:picMkLst>
        </pc:picChg>
        <pc:picChg chg="del">
          <ac:chgData name="Summer Jung" userId="f55f4652-1e45-4b38-b176-15d95abb47eb" providerId="ADAL" clId="{5CF59126-BCFC-4B51-ADDA-EE01984AF704}" dt="2019-12-24T07:26:39.234" v="4782" actId="478"/>
          <ac:picMkLst>
            <pc:docMk/>
            <pc:sldMk cId="3567024756" sldId="1190"/>
            <ac:picMk id="8" creationId="{F63F3BC2-AD17-49D7-B512-2636A1C503BE}"/>
          </ac:picMkLst>
        </pc:picChg>
        <pc:picChg chg="del">
          <ac:chgData name="Summer Jung" userId="f55f4652-1e45-4b38-b176-15d95abb47eb" providerId="ADAL" clId="{5CF59126-BCFC-4B51-ADDA-EE01984AF704}" dt="2019-12-24T07:26:39.706" v="4783" actId="478"/>
          <ac:picMkLst>
            <pc:docMk/>
            <pc:sldMk cId="3567024756" sldId="1190"/>
            <ac:picMk id="9" creationId="{87A85352-BE60-4145-ABE0-A831E10BA101}"/>
          </ac:picMkLst>
        </pc:picChg>
        <pc:picChg chg="add del mod modCrop">
          <ac:chgData name="Summer Jung" userId="f55f4652-1e45-4b38-b176-15d95abb47eb" providerId="ADAL" clId="{5CF59126-BCFC-4B51-ADDA-EE01984AF704}" dt="2019-12-26T01:13:06.892" v="5561" actId="478"/>
          <ac:picMkLst>
            <pc:docMk/>
            <pc:sldMk cId="3567024756" sldId="1190"/>
            <ac:picMk id="20" creationId="{DA328561-BF11-4C9E-8BC9-5BAB74B563AA}"/>
          </ac:picMkLst>
        </pc:picChg>
        <pc:picChg chg="add del mod modCrop">
          <ac:chgData name="Summer Jung" userId="f55f4652-1e45-4b38-b176-15d95abb47eb" providerId="ADAL" clId="{5CF59126-BCFC-4B51-ADDA-EE01984AF704}" dt="2019-12-26T01:13:05.363" v="5560" actId="478"/>
          <ac:picMkLst>
            <pc:docMk/>
            <pc:sldMk cId="3567024756" sldId="1190"/>
            <ac:picMk id="22" creationId="{E415628C-DA30-41AA-988B-8FF742188B37}"/>
          </ac:picMkLst>
        </pc:picChg>
      </pc:sldChg>
    </pc:docChg>
  </pc:docChgLst>
  <pc:docChgLst>
    <pc:chgData name="Summer Jung" userId="f55f4652-1e45-4b38-b176-15d95abb47eb" providerId="ADAL" clId="{FB3EC64F-5BB5-42C5-BC76-E11AA27AA642}"/>
    <pc:docChg chg="custSel delSld modSld">
      <pc:chgData name="Summer Jung" userId="f55f4652-1e45-4b38-b176-15d95abb47eb" providerId="ADAL" clId="{FB3EC64F-5BB5-42C5-BC76-E11AA27AA642}" dt="2020-03-10T09:20:24.806" v="6" actId="478"/>
      <pc:docMkLst>
        <pc:docMk/>
      </pc:docMkLst>
      <pc:sldChg chg="del">
        <pc:chgData name="Summer Jung" userId="f55f4652-1e45-4b38-b176-15d95abb47eb" providerId="ADAL" clId="{FB3EC64F-5BB5-42C5-BC76-E11AA27AA642}" dt="2020-03-10T09:20:02.577" v="0" actId="2696"/>
        <pc:sldMkLst>
          <pc:docMk/>
          <pc:sldMk cId="1299603806" sldId="572"/>
        </pc:sldMkLst>
      </pc:sldChg>
      <pc:sldChg chg="del">
        <pc:chgData name="Summer Jung" userId="f55f4652-1e45-4b38-b176-15d95abb47eb" providerId="ADAL" clId="{FB3EC64F-5BB5-42C5-BC76-E11AA27AA642}" dt="2020-03-10T09:20:02.580" v="1" actId="2696"/>
        <pc:sldMkLst>
          <pc:docMk/>
          <pc:sldMk cId="964630114" sldId="574"/>
        </pc:sldMkLst>
      </pc:sldChg>
      <pc:sldChg chg="delSp">
        <pc:chgData name="Summer Jung" userId="f55f4652-1e45-4b38-b176-15d95abb47eb" providerId="ADAL" clId="{FB3EC64F-5BB5-42C5-BC76-E11AA27AA642}" dt="2020-03-10T09:20:22.176" v="5" actId="478"/>
        <pc:sldMkLst>
          <pc:docMk/>
          <pc:sldMk cId="951181082" sldId="1170"/>
        </pc:sldMkLst>
        <pc:spChg chg="del">
          <ac:chgData name="Summer Jung" userId="f55f4652-1e45-4b38-b176-15d95abb47eb" providerId="ADAL" clId="{FB3EC64F-5BB5-42C5-BC76-E11AA27AA642}" dt="2020-03-10T09:20:22.176" v="5" actId="478"/>
          <ac:spMkLst>
            <pc:docMk/>
            <pc:sldMk cId="951181082" sldId="1170"/>
            <ac:spMk id="14" creationId="{0A705840-0369-4585-80AC-CDC605559527}"/>
          </ac:spMkLst>
        </pc:spChg>
      </pc:sldChg>
      <pc:sldChg chg="delSp">
        <pc:chgData name="Summer Jung" userId="f55f4652-1e45-4b38-b176-15d95abb47eb" providerId="ADAL" clId="{FB3EC64F-5BB5-42C5-BC76-E11AA27AA642}" dt="2020-03-10T09:20:24.806" v="6" actId="478"/>
        <pc:sldMkLst>
          <pc:docMk/>
          <pc:sldMk cId="1801339351" sldId="1172"/>
        </pc:sldMkLst>
        <pc:spChg chg="del">
          <ac:chgData name="Summer Jung" userId="f55f4652-1e45-4b38-b176-15d95abb47eb" providerId="ADAL" clId="{FB3EC64F-5BB5-42C5-BC76-E11AA27AA642}" dt="2020-03-10T09:20:24.806" v="6" actId="478"/>
          <ac:spMkLst>
            <pc:docMk/>
            <pc:sldMk cId="1801339351" sldId="1172"/>
            <ac:spMk id="13" creationId="{4DDD218F-16F0-451C-A8E2-7C15612F0378}"/>
          </ac:spMkLst>
        </pc:spChg>
      </pc:sldChg>
      <pc:sldChg chg="delSp">
        <pc:chgData name="Summer Jung" userId="f55f4652-1e45-4b38-b176-15d95abb47eb" providerId="ADAL" clId="{FB3EC64F-5BB5-42C5-BC76-E11AA27AA642}" dt="2020-03-10T09:20:08.255" v="3" actId="478"/>
        <pc:sldMkLst>
          <pc:docMk/>
          <pc:sldMk cId="2120384239" sldId="1183"/>
        </pc:sldMkLst>
        <pc:spChg chg="del">
          <ac:chgData name="Summer Jung" userId="f55f4652-1e45-4b38-b176-15d95abb47eb" providerId="ADAL" clId="{FB3EC64F-5BB5-42C5-BC76-E11AA27AA642}" dt="2020-03-10T09:20:08.255" v="3" actId="478"/>
          <ac:spMkLst>
            <pc:docMk/>
            <pc:sldMk cId="2120384239" sldId="1183"/>
            <ac:spMk id="22" creationId="{BE21EDAF-A014-4230-BBC6-923E32DC5870}"/>
          </ac:spMkLst>
        </pc:spChg>
      </pc:sldChg>
      <pc:sldChg chg="delSp">
        <pc:chgData name="Summer Jung" userId="f55f4652-1e45-4b38-b176-15d95abb47eb" providerId="ADAL" clId="{FB3EC64F-5BB5-42C5-BC76-E11AA27AA642}" dt="2020-03-10T09:20:05.544" v="2" actId="478"/>
        <pc:sldMkLst>
          <pc:docMk/>
          <pc:sldMk cId="2134956282" sldId="1184"/>
        </pc:sldMkLst>
        <pc:spChg chg="del">
          <ac:chgData name="Summer Jung" userId="f55f4652-1e45-4b38-b176-15d95abb47eb" providerId="ADAL" clId="{FB3EC64F-5BB5-42C5-BC76-E11AA27AA642}" dt="2020-03-10T09:20:05.544" v="2" actId="478"/>
          <ac:spMkLst>
            <pc:docMk/>
            <pc:sldMk cId="2134956282" sldId="1184"/>
            <ac:spMk id="11" creationId="{731AFF3D-488E-40F1-8873-5B4712408A9C}"/>
          </ac:spMkLst>
        </pc:spChg>
      </pc:sldChg>
      <pc:sldChg chg="delSp">
        <pc:chgData name="Summer Jung" userId="f55f4652-1e45-4b38-b176-15d95abb47eb" providerId="ADAL" clId="{FB3EC64F-5BB5-42C5-BC76-E11AA27AA642}" dt="2020-03-10T09:20:16.236" v="4" actId="478"/>
        <pc:sldMkLst>
          <pc:docMk/>
          <pc:sldMk cId="4242327315" sldId="1188"/>
        </pc:sldMkLst>
        <pc:spChg chg="del">
          <ac:chgData name="Summer Jung" userId="f55f4652-1e45-4b38-b176-15d95abb47eb" providerId="ADAL" clId="{FB3EC64F-5BB5-42C5-BC76-E11AA27AA642}" dt="2020-03-10T09:20:16.236" v="4" actId="478"/>
          <ac:spMkLst>
            <pc:docMk/>
            <pc:sldMk cId="4242327315" sldId="1188"/>
            <ac:spMk id="16" creationId="{A8A81260-568B-44C3-BAA1-A3A65FF59B7C}"/>
          </ac:spMkLst>
        </pc:spChg>
      </pc:sldChg>
    </pc:docChg>
  </pc:docChgLst>
  <pc:docChgLst>
    <pc:chgData name="Summer Jung" userId="f55f4652-1e45-4b38-b176-15d95abb47eb" providerId="ADAL" clId="{B93DF00F-E55B-4AA7-9CCD-9CB4D499DFDF}"/>
    <pc:docChg chg="undo custSel modSld">
      <pc:chgData name="Summer Jung" userId="f55f4652-1e45-4b38-b176-15d95abb47eb" providerId="ADAL" clId="{B93DF00F-E55B-4AA7-9CCD-9CB4D499DFDF}" dt="2020-03-10T09:18:50.802" v="698" actId="1076"/>
      <pc:docMkLst>
        <pc:docMk/>
      </pc:docMkLst>
      <pc:sldChg chg="modSp">
        <pc:chgData name="Summer Jung" userId="f55f4652-1e45-4b38-b176-15d95abb47eb" providerId="ADAL" clId="{B93DF00F-E55B-4AA7-9CCD-9CB4D499DFDF}" dt="2020-03-10T07:47:29.445" v="18" actId="1037"/>
        <pc:sldMkLst>
          <pc:docMk/>
          <pc:sldMk cId="347802907" sldId="575"/>
        </pc:sldMkLst>
        <pc:spChg chg="mod">
          <ac:chgData name="Summer Jung" userId="f55f4652-1e45-4b38-b176-15d95abb47eb" providerId="ADAL" clId="{B93DF00F-E55B-4AA7-9CCD-9CB4D499DFDF}" dt="2020-03-10T07:47:29.445" v="18" actId="1037"/>
          <ac:spMkLst>
            <pc:docMk/>
            <pc:sldMk cId="347802907" sldId="575"/>
            <ac:spMk id="3" creationId="{B61ACD01-7C70-4B80-83D3-A3A7268A83D4}"/>
          </ac:spMkLst>
        </pc:spChg>
      </pc:sldChg>
      <pc:sldChg chg="addSp modSp">
        <pc:chgData name="Summer Jung" userId="f55f4652-1e45-4b38-b176-15d95abb47eb" providerId="ADAL" clId="{B93DF00F-E55B-4AA7-9CCD-9CB4D499DFDF}" dt="2020-03-10T08:59:48.962" v="313"/>
        <pc:sldMkLst>
          <pc:docMk/>
          <pc:sldMk cId="951181082" sldId="1170"/>
        </pc:sldMkLst>
        <pc:spChg chg="mod">
          <ac:chgData name="Summer Jung" userId="f55f4652-1e45-4b38-b176-15d95abb47eb" providerId="ADAL" clId="{B93DF00F-E55B-4AA7-9CCD-9CB4D499DFDF}" dt="2020-03-10T08:58:44.582" v="280" actId="1076"/>
          <ac:spMkLst>
            <pc:docMk/>
            <pc:sldMk cId="951181082" sldId="1170"/>
            <ac:spMk id="2" creationId="{DAA41BC4-974F-4448-8E3A-A07DC5308C03}"/>
          </ac:spMkLst>
        </pc:spChg>
        <pc:spChg chg="add">
          <ac:chgData name="Summer Jung" userId="f55f4652-1e45-4b38-b176-15d95abb47eb" providerId="ADAL" clId="{B93DF00F-E55B-4AA7-9CCD-9CB4D499DFDF}" dt="2020-03-10T08:59:48.962" v="313"/>
          <ac:spMkLst>
            <pc:docMk/>
            <pc:sldMk cId="951181082" sldId="1170"/>
            <ac:spMk id="14" creationId="{0A705840-0369-4585-80AC-CDC605559527}"/>
          </ac:spMkLst>
        </pc:spChg>
        <pc:grpChg chg="add mod ord">
          <ac:chgData name="Summer Jung" userId="f55f4652-1e45-4b38-b176-15d95abb47eb" providerId="ADAL" clId="{B93DF00F-E55B-4AA7-9CCD-9CB4D499DFDF}" dt="2020-03-10T08:59:35.748" v="312" actId="167"/>
          <ac:grpSpMkLst>
            <pc:docMk/>
            <pc:sldMk cId="951181082" sldId="1170"/>
            <ac:grpSpMk id="3" creationId="{47D7FD33-5327-4040-8950-9C353582BEBA}"/>
          </ac:grpSpMkLst>
        </pc:grpChg>
        <pc:picChg chg="mod">
          <ac:chgData name="Summer Jung" userId="f55f4652-1e45-4b38-b176-15d95abb47eb" providerId="ADAL" clId="{B93DF00F-E55B-4AA7-9CCD-9CB4D499DFDF}" dt="2020-03-10T08:59:32.434" v="311" actId="164"/>
          <ac:picMkLst>
            <pc:docMk/>
            <pc:sldMk cId="951181082" sldId="1170"/>
            <ac:picMk id="4" creationId="{56312825-184F-4B4F-A850-AB2CE6AB31E6}"/>
          </ac:picMkLst>
        </pc:picChg>
        <pc:picChg chg="add mod">
          <ac:chgData name="Summer Jung" userId="f55f4652-1e45-4b38-b176-15d95abb47eb" providerId="ADAL" clId="{B93DF00F-E55B-4AA7-9CCD-9CB4D499DFDF}" dt="2020-03-10T08:59:32.434" v="311" actId="164"/>
          <ac:picMkLst>
            <pc:docMk/>
            <pc:sldMk cId="951181082" sldId="1170"/>
            <ac:picMk id="13" creationId="{B2E9DF09-B01B-4F44-9305-1F081DB03C48}"/>
          </ac:picMkLst>
        </pc:picChg>
      </pc:sldChg>
      <pc:sldChg chg="addSp modSp">
        <pc:chgData name="Summer Jung" userId="f55f4652-1e45-4b38-b176-15d95abb47eb" providerId="ADAL" clId="{B93DF00F-E55B-4AA7-9CCD-9CB4D499DFDF}" dt="2020-03-10T08:58:12.241" v="262" actId="1076"/>
        <pc:sldMkLst>
          <pc:docMk/>
          <pc:sldMk cId="1801339351" sldId="1172"/>
        </pc:sldMkLst>
        <pc:spChg chg="mod">
          <ac:chgData name="Summer Jung" userId="f55f4652-1e45-4b38-b176-15d95abb47eb" providerId="ADAL" clId="{B93DF00F-E55B-4AA7-9CCD-9CB4D499DFDF}" dt="2020-03-10T08:57:48.809" v="258" actId="1035"/>
          <ac:spMkLst>
            <pc:docMk/>
            <pc:sldMk cId="1801339351" sldId="1172"/>
            <ac:spMk id="11" creationId="{A79DE8D0-1524-49BB-B09E-4C80FF39704A}"/>
          </ac:spMkLst>
        </pc:spChg>
        <pc:spChg chg="mod">
          <ac:chgData name="Summer Jung" userId="f55f4652-1e45-4b38-b176-15d95abb47eb" providerId="ADAL" clId="{B93DF00F-E55B-4AA7-9CCD-9CB4D499DFDF}" dt="2020-03-10T08:57:32.188" v="253" actId="20577"/>
          <ac:spMkLst>
            <pc:docMk/>
            <pc:sldMk cId="1801339351" sldId="1172"/>
            <ac:spMk id="12" creationId="{041F370E-0962-4338-BD4A-337EDDDB0CBF}"/>
          </ac:spMkLst>
        </pc:spChg>
        <pc:spChg chg="add mod">
          <ac:chgData name="Summer Jung" userId="f55f4652-1e45-4b38-b176-15d95abb47eb" providerId="ADAL" clId="{B93DF00F-E55B-4AA7-9CCD-9CB4D499DFDF}" dt="2020-03-10T08:58:12.241" v="262" actId="1076"/>
          <ac:spMkLst>
            <pc:docMk/>
            <pc:sldMk cId="1801339351" sldId="1172"/>
            <ac:spMk id="13" creationId="{4DDD218F-16F0-451C-A8E2-7C15612F0378}"/>
          </ac:spMkLst>
        </pc:spChg>
        <pc:spChg chg="mod">
          <ac:chgData name="Summer Jung" userId="f55f4652-1e45-4b38-b176-15d95abb47eb" providerId="ADAL" clId="{B93DF00F-E55B-4AA7-9CCD-9CB4D499DFDF}" dt="2020-03-10T08:57:46.197" v="254" actId="14100"/>
          <ac:spMkLst>
            <pc:docMk/>
            <pc:sldMk cId="1801339351" sldId="1172"/>
            <ac:spMk id="15" creationId="{7522F225-24A6-47CB-A300-171FFE1E3D21}"/>
          </ac:spMkLst>
        </pc:spChg>
        <pc:grpChg chg="add mod">
          <ac:chgData name="Summer Jung" userId="f55f4652-1e45-4b38-b176-15d95abb47eb" providerId="ADAL" clId="{B93DF00F-E55B-4AA7-9CCD-9CB4D499DFDF}" dt="2020-03-10T08:55:49.130" v="136" actId="164"/>
          <ac:grpSpMkLst>
            <pc:docMk/>
            <pc:sldMk cId="1801339351" sldId="1172"/>
            <ac:grpSpMk id="8" creationId="{CE30B5BB-1FF7-482F-9D42-945CC1664322}"/>
          </ac:grpSpMkLst>
        </pc:grpChg>
        <pc:picChg chg="add mod ord">
          <ac:chgData name="Summer Jung" userId="f55f4652-1e45-4b38-b176-15d95abb47eb" providerId="ADAL" clId="{B93DF00F-E55B-4AA7-9CCD-9CB4D499DFDF}" dt="2020-03-10T08:55:55.137" v="137"/>
          <ac:picMkLst>
            <pc:docMk/>
            <pc:sldMk cId="1801339351" sldId="1172"/>
            <ac:picMk id="3" creationId="{5640470A-048B-49BD-9253-EB0E42C5D0B2}"/>
          </ac:picMkLst>
        </pc:picChg>
        <pc:picChg chg="mod ord">
          <ac:chgData name="Summer Jung" userId="f55f4652-1e45-4b38-b176-15d95abb47eb" providerId="ADAL" clId="{B93DF00F-E55B-4AA7-9CCD-9CB4D499DFDF}" dt="2020-03-10T08:55:49.130" v="136" actId="164"/>
          <ac:picMkLst>
            <pc:docMk/>
            <pc:sldMk cId="1801339351" sldId="1172"/>
            <ac:picMk id="10" creationId="{7A4A5023-808E-4A16-9D39-B235C3221C45}"/>
          </ac:picMkLst>
        </pc:picChg>
      </pc:sldChg>
      <pc:sldChg chg="addSp delSp modSp">
        <pc:chgData name="Summer Jung" userId="f55f4652-1e45-4b38-b176-15d95abb47eb" providerId="ADAL" clId="{B93DF00F-E55B-4AA7-9CCD-9CB4D499DFDF}" dt="2020-03-10T09:16:05.818" v="623" actId="1038"/>
        <pc:sldMkLst>
          <pc:docMk/>
          <pc:sldMk cId="2120384239" sldId="1183"/>
        </pc:sldMkLst>
        <pc:spChg chg="mod">
          <ac:chgData name="Summer Jung" userId="f55f4652-1e45-4b38-b176-15d95abb47eb" providerId="ADAL" clId="{B93DF00F-E55B-4AA7-9CCD-9CB4D499DFDF}" dt="2020-03-10T09:12:59.864" v="508" actId="1036"/>
          <ac:spMkLst>
            <pc:docMk/>
            <pc:sldMk cId="2120384239" sldId="1183"/>
            <ac:spMk id="10" creationId="{6265EFAA-7659-4D2A-8C29-0BE92BEE647D}"/>
          </ac:spMkLst>
        </pc:spChg>
        <pc:spChg chg="mod">
          <ac:chgData name="Summer Jung" userId="f55f4652-1e45-4b38-b176-15d95abb47eb" providerId="ADAL" clId="{B93DF00F-E55B-4AA7-9CCD-9CB4D499DFDF}" dt="2020-03-10T09:12:59.864" v="508" actId="1036"/>
          <ac:spMkLst>
            <pc:docMk/>
            <pc:sldMk cId="2120384239" sldId="1183"/>
            <ac:spMk id="11" creationId="{E96FA88A-B9BD-4C3F-8E72-1638F658AF04}"/>
          </ac:spMkLst>
        </pc:spChg>
        <pc:spChg chg="mod">
          <ac:chgData name="Summer Jung" userId="f55f4652-1e45-4b38-b176-15d95abb47eb" providerId="ADAL" clId="{B93DF00F-E55B-4AA7-9CCD-9CB4D499DFDF}" dt="2020-03-10T09:13:07.564" v="527" actId="1037"/>
          <ac:spMkLst>
            <pc:docMk/>
            <pc:sldMk cId="2120384239" sldId="1183"/>
            <ac:spMk id="12" creationId="{06C96A43-8F1E-4A1D-BB95-E36B935D7580}"/>
          </ac:spMkLst>
        </pc:spChg>
        <pc:spChg chg="mod">
          <ac:chgData name="Summer Jung" userId="f55f4652-1e45-4b38-b176-15d95abb47eb" providerId="ADAL" clId="{B93DF00F-E55B-4AA7-9CCD-9CB4D499DFDF}" dt="2020-03-10T09:13:07.564" v="527" actId="1037"/>
          <ac:spMkLst>
            <pc:docMk/>
            <pc:sldMk cId="2120384239" sldId="1183"/>
            <ac:spMk id="13" creationId="{9E817238-0166-4127-9DDE-061AAB399A95}"/>
          </ac:spMkLst>
        </pc:spChg>
        <pc:spChg chg="mod">
          <ac:chgData name="Summer Jung" userId="f55f4652-1e45-4b38-b176-15d95abb47eb" providerId="ADAL" clId="{B93DF00F-E55B-4AA7-9CCD-9CB4D499DFDF}" dt="2020-03-10T09:15:54.919" v="602" actId="12789"/>
          <ac:spMkLst>
            <pc:docMk/>
            <pc:sldMk cId="2120384239" sldId="1183"/>
            <ac:spMk id="14" creationId="{9CFBD9DA-0C32-4F8E-BCFD-EB48673C3075}"/>
          </ac:spMkLst>
        </pc:spChg>
        <pc:spChg chg="mod">
          <ac:chgData name="Summer Jung" userId="f55f4652-1e45-4b38-b176-15d95abb47eb" providerId="ADAL" clId="{B93DF00F-E55B-4AA7-9CCD-9CB4D499DFDF}" dt="2020-03-10T09:15:13.667" v="592" actId="1037"/>
          <ac:spMkLst>
            <pc:docMk/>
            <pc:sldMk cId="2120384239" sldId="1183"/>
            <ac:spMk id="15" creationId="{9712BC18-9CE8-435F-A8BD-891DD6361007}"/>
          </ac:spMkLst>
        </pc:spChg>
        <pc:spChg chg="add del">
          <ac:chgData name="Summer Jung" userId="f55f4652-1e45-4b38-b176-15d95abb47eb" providerId="ADAL" clId="{B93DF00F-E55B-4AA7-9CCD-9CB4D499DFDF}" dt="2020-03-10T09:11:12.228" v="471"/>
          <ac:spMkLst>
            <pc:docMk/>
            <pc:sldMk cId="2120384239" sldId="1183"/>
            <ac:spMk id="16" creationId="{39A982DC-01B9-4655-A40E-DE096EFBDA40}"/>
          </ac:spMkLst>
        </pc:spChg>
        <pc:spChg chg="del">
          <ac:chgData name="Summer Jung" userId="f55f4652-1e45-4b38-b176-15d95abb47eb" providerId="ADAL" clId="{B93DF00F-E55B-4AA7-9CCD-9CB4D499DFDF}" dt="2020-03-10T09:15:25.317" v="595" actId="478"/>
          <ac:spMkLst>
            <pc:docMk/>
            <pc:sldMk cId="2120384239" sldId="1183"/>
            <ac:spMk id="18" creationId="{04581321-ED2C-47B6-AE33-40AED595F160}"/>
          </ac:spMkLst>
        </pc:spChg>
        <pc:spChg chg="mod">
          <ac:chgData name="Summer Jung" userId="f55f4652-1e45-4b38-b176-15d95abb47eb" providerId="ADAL" clId="{B93DF00F-E55B-4AA7-9CCD-9CB4D499DFDF}" dt="2020-03-10T09:16:05.818" v="623" actId="1038"/>
          <ac:spMkLst>
            <pc:docMk/>
            <pc:sldMk cId="2120384239" sldId="1183"/>
            <ac:spMk id="19" creationId="{8C02147C-3841-4473-AB0B-3CA20B4664D6}"/>
          </ac:spMkLst>
        </pc:spChg>
        <pc:spChg chg="add">
          <ac:chgData name="Summer Jung" userId="f55f4652-1e45-4b38-b176-15d95abb47eb" providerId="ADAL" clId="{B93DF00F-E55B-4AA7-9CCD-9CB4D499DFDF}" dt="2020-03-10T09:12:46.306" v="486"/>
          <ac:spMkLst>
            <pc:docMk/>
            <pc:sldMk cId="2120384239" sldId="1183"/>
            <ac:spMk id="22" creationId="{BE21EDAF-A014-4230-BBC6-923E32DC5870}"/>
          </ac:spMkLst>
        </pc:spChg>
        <pc:spChg chg="add mod">
          <ac:chgData name="Summer Jung" userId="f55f4652-1e45-4b38-b176-15d95abb47eb" providerId="ADAL" clId="{B93DF00F-E55B-4AA7-9CCD-9CB4D499DFDF}" dt="2020-03-10T09:15:59.536" v="603" actId="1038"/>
          <ac:spMkLst>
            <pc:docMk/>
            <pc:sldMk cId="2120384239" sldId="1183"/>
            <ac:spMk id="23" creationId="{C71BB437-875E-4491-9D18-4E66FDFE615D}"/>
          </ac:spMkLst>
        </pc:spChg>
        <pc:grpChg chg="add mod ord">
          <ac:chgData name="Summer Jung" userId="f55f4652-1e45-4b38-b176-15d95abb47eb" providerId="ADAL" clId="{B93DF00F-E55B-4AA7-9CCD-9CB4D499DFDF}" dt="2020-03-10T09:14:27.665" v="541" actId="167"/>
          <ac:grpSpMkLst>
            <pc:docMk/>
            <pc:sldMk cId="2120384239" sldId="1183"/>
            <ac:grpSpMk id="3" creationId="{AD0B5496-94B5-4F8E-AC0F-C172863BA483}"/>
          </ac:grpSpMkLst>
        </pc:grpChg>
        <pc:picChg chg="add mod ord modCrop">
          <ac:chgData name="Summer Jung" userId="f55f4652-1e45-4b38-b176-15d95abb47eb" providerId="ADAL" clId="{B93DF00F-E55B-4AA7-9CCD-9CB4D499DFDF}" dt="2020-03-10T09:14:37.274" v="543" actId="14861"/>
          <ac:picMkLst>
            <pc:docMk/>
            <pc:sldMk cId="2120384239" sldId="1183"/>
            <ac:picMk id="4" creationId="{38B82980-9EA1-4388-B90A-454216EED128}"/>
          </ac:picMkLst>
        </pc:picChg>
        <pc:picChg chg="mod modCrop">
          <ac:chgData name="Summer Jung" userId="f55f4652-1e45-4b38-b176-15d95abb47eb" providerId="ADAL" clId="{B93DF00F-E55B-4AA7-9CCD-9CB4D499DFDF}" dt="2020-03-10T09:12:18.587" v="484" actId="164"/>
          <ac:picMkLst>
            <pc:docMk/>
            <pc:sldMk cId="2120384239" sldId="1183"/>
            <ac:picMk id="5" creationId="{4027E099-723D-4779-A9F7-724409603317}"/>
          </ac:picMkLst>
        </pc:picChg>
        <pc:picChg chg="del">
          <ac:chgData name="Summer Jung" userId="f55f4652-1e45-4b38-b176-15d95abb47eb" providerId="ADAL" clId="{B93DF00F-E55B-4AA7-9CCD-9CB4D499DFDF}" dt="2020-03-10T09:14:16.193" v="538" actId="478"/>
          <ac:picMkLst>
            <pc:docMk/>
            <pc:sldMk cId="2120384239" sldId="1183"/>
            <ac:picMk id="6" creationId="{2C0CAD88-C909-495A-8687-E1CFCB6C5097}"/>
          </ac:picMkLst>
        </pc:picChg>
        <pc:picChg chg="add del mod modCrop">
          <ac:chgData name="Summer Jung" userId="f55f4652-1e45-4b38-b176-15d95abb47eb" providerId="ADAL" clId="{B93DF00F-E55B-4AA7-9CCD-9CB4D499DFDF}" dt="2020-03-10T09:11:11.538" v="470"/>
          <ac:picMkLst>
            <pc:docMk/>
            <pc:sldMk cId="2120384239" sldId="1183"/>
            <ac:picMk id="20" creationId="{735CAAE0-A892-4CE8-8F34-B7129F4E8DA5}"/>
          </ac:picMkLst>
        </pc:picChg>
        <pc:picChg chg="add mod ord modCrop">
          <ac:chgData name="Summer Jung" userId="f55f4652-1e45-4b38-b176-15d95abb47eb" providerId="ADAL" clId="{B93DF00F-E55B-4AA7-9CCD-9CB4D499DFDF}" dt="2020-03-10T09:12:18.587" v="484" actId="164"/>
          <ac:picMkLst>
            <pc:docMk/>
            <pc:sldMk cId="2120384239" sldId="1183"/>
            <ac:picMk id="21" creationId="{7C51917B-C0E1-4B73-8545-20422DD215BB}"/>
          </ac:picMkLst>
        </pc:picChg>
      </pc:sldChg>
      <pc:sldChg chg="addSp delSp modSp">
        <pc:chgData name="Summer Jung" userId="f55f4652-1e45-4b38-b176-15d95abb47eb" providerId="ADAL" clId="{B93DF00F-E55B-4AA7-9CCD-9CB4D499DFDF}" dt="2020-03-10T09:18:50.802" v="698" actId="1076"/>
        <pc:sldMkLst>
          <pc:docMk/>
          <pc:sldMk cId="2134956282" sldId="1184"/>
        </pc:sldMkLst>
        <pc:spChg chg="mod">
          <ac:chgData name="Summer Jung" userId="f55f4652-1e45-4b38-b176-15d95abb47eb" providerId="ADAL" clId="{B93DF00F-E55B-4AA7-9CCD-9CB4D499DFDF}" dt="2020-03-10T09:18:08.252" v="677" actId="1037"/>
          <ac:spMkLst>
            <pc:docMk/>
            <pc:sldMk cId="2134956282" sldId="1184"/>
            <ac:spMk id="7" creationId="{19D155B3-2E36-4E44-BAB3-0FDACCD6074A}"/>
          </ac:spMkLst>
        </pc:spChg>
        <pc:spChg chg="mod">
          <ac:chgData name="Summer Jung" userId="f55f4652-1e45-4b38-b176-15d95abb47eb" providerId="ADAL" clId="{B93DF00F-E55B-4AA7-9CCD-9CB4D499DFDF}" dt="2020-03-10T09:18:22.030" v="692" actId="1038"/>
          <ac:spMkLst>
            <pc:docMk/>
            <pc:sldMk cId="2134956282" sldId="1184"/>
            <ac:spMk id="8" creationId="{326B3372-8B1F-4D83-8635-DB79D91FAE68}"/>
          </ac:spMkLst>
        </pc:spChg>
        <pc:spChg chg="del mod">
          <ac:chgData name="Summer Jung" userId="f55f4652-1e45-4b38-b176-15d95abb47eb" providerId="ADAL" clId="{B93DF00F-E55B-4AA7-9CCD-9CB4D499DFDF}" dt="2020-03-10T09:17:50.434" v="659" actId="478"/>
          <ac:spMkLst>
            <pc:docMk/>
            <pc:sldMk cId="2134956282" sldId="1184"/>
            <ac:spMk id="9" creationId="{192B1851-815E-4870-AF4C-DB299F78F1E8}"/>
          </ac:spMkLst>
        </pc:spChg>
        <pc:spChg chg="add">
          <ac:chgData name="Summer Jung" userId="f55f4652-1e45-4b38-b176-15d95abb47eb" providerId="ADAL" clId="{B93DF00F-E55B-4AA7-9CCD-9CB4D499DFDF}" dt="2020-03-10T09:17:25.187" v="637"/>
          <ac:spMkLst>
            <pc:docMk/>
            <pc:sldMk cId="2134956282" sldId="1184"/>
            <ac:spMk id="11" creationId="{731AFF3D-488E-40F1-8873-5B4712408A9C}"/>
          </ac:spMkLst>
        </pc:spChg>
        <pc:picChg chg="add mod ord">
          <ac:chgData name="Summer Jung" userId="f55f4652-1e45-4b38-b176-15d95abb47eb" providerId="ADAL" clId="{B93DF00F-E55B-4AA7-9CCD-9CB4D499DFDF}" dt="2020-03-10T09:17:37.629" v="655" actId="1036"/>
          <ac:picMkLst>
            <pc:docMk/>
            <pc:sldMk cId="2134956282" sldId="1184"/>
            <ac:picMk id="3" creationId="{94C50A08-7B5D-4CE8-85D1-3BE869BCA3EC}"/>
          </ac:picMkLst>
        </pc:picChg>
        <pc:picChg chg="add mod">
          <ac:chgData name="Summer Jung" userId="f55f4652-1e45-4b38-b176-15d95abb47eb" providerId="ADAL" clId="{B93DF00F-E55B-4AA7-9CCD-9CB4D499DFDF}" dt="2020-03-10T09:18:50.802" v="698" actId="1076"/>
          <ac:picMkLst>
            <pc:docMk/>
            <pc:sldMk cId="2134956282" sldId="1184"/>
            <ac:picMk id="4" creationId="{DC2CDA8C-B9EB-4143-AC16-AE8A51C81DA7}"/>
          </ac:picMkLst>
        </pc:picChg>
        <pc:picChg chg="del">
          <ac:chgData name="Summer Jung" userId="f55f4652-1e45-4b38-b176-15d95abb47eb" providerId="ADAL" clId="{B93DF00F-E55B-4AA7-9CCD-9CB4D499DFDF}" dt="2020-03-10T09:16:37.106" v="628" actId="478"/>
          <ac:picMkLst>
            <pc:docMk/>
            <pc:sldMk cId="2134956282" sldId="1184"/>
            <ac:picMk id="6" creationId="{6D122736-EC18-43EA-A1D0-AE4479A5D444}"/>
          </ac:picMkLst>
        </pc:picChg>
      </pc:sldChg>
      <pc:sldChg chg="addSp delSp modSp">
        <pc:chgData name="Summer Jung" userId="f55f4652-1e45-4b38-b176-15d95abb47eb" providerId="ADAL" clId="{B93DF00F-E55B-4AA7-9CCD-9CB4D499DFDF}" dt="2020-03-10T09:05:56.681" v="453" actId="1076"/>
        <pc:sldMkLst>
          <pc:docMk/>
          <pc:sldMk cId="4242327315" sldId="1188"/>
        </pc:sldMkLst>
        <pc:spChg chg="mod">
          <ac:chgData name="Summer Jung" userId="f55f4652-1e45-4b38-b176-15d95abb47eb" providerId="ADAL" clId="{B93DF00F-E55B-4AA7-9CCD-9CB4D499DFDF}" dt="2020-03-10T09:05:49.765" v="452" actId="20577"/>
          <ac:spMkLst>
            <pc:docMk/>
            <pc:sldMk cId="4242327315" sldId="1188"/>
            <ac:spMk id="11" creationId="{4789149B-7C76-4424-BA5D-950982D3EC09}"/>
          </ac:spMkLst>
        </pc:spChg>
        <pc:spChg chg="mod">
          <ac:chgData name="Summer Jung" userId="f55f4652-1e45-4b38-b176-15d95abb47eb" providerId="ADAL" clId="{B93DF00F-E55B-4AA7-9CCD-9CB4D499DFDF}" dt="2020-03-10T09:03:26.206" v="370" actId="1037"/>
          <ac:spMkLst>
            <pc:docMk/>
            <pc:sldMk cId="4242327315" sldId="1188"/>
            <ac:spMk id="12" creationId="{72155324-6219-4430-8313-40442F8D5B45}"/>
          </ac:spMkLst>
        </pc:spChg>
        <pc:spChg chg="mod">
          <ac:chgData name="Summer Jung" userId="f55f4652-1e45-4b38-b176-15d95abb47eb" providerId="ADAL" clId="{B93DF00F-E55B-4AA7-9CCD-9CB4D499DFDF}" dt="2020-03-10T09:03:34.902" v="373" actId="1035"/>
          <ac:spMkLst>
            <pc:docMk/>
            <pc:sldMk cId="4242327315" sldId="1188"/>
            <ac:spMk id="14" creationId="{FE2E0C13-75C0-4D15-8B83-2C2BBD7BD43E}"/>
          </ac:spMkLst>
        </pc:spChg>
        <pc:spChg chg="mod">
          <ac:chgData name="Summer Jung" userId="f55f4652-1e45-4b38-b176-15d95abb47eb" providerId="ADAL" clId="{B93DF00F-E55B-4AA7-9CCD-9CB4D499DFDF}" dt="2020-03-10T09:03:57.527" v="408" actId="14100"/>
          <ac:spMkLst>
            <pc:docMk/>
            <pc:sldMk cId="4242327315" sldId="1188"/>
            <ac:spMk id="15" creationId="{FFB97391-6E18-4431-953A-12C83DB19D59}"/>
          </ac:spMkLst>
        </pc:spChg>
        <pc:spChg chg="add mod">
          <ac:chgData name="Summer Jung" userId="f55f4652-1e45-4b38-b176-15d95abb47eb" providerId="ADAL" clId="{B93DF00F-E55B-4AA7-9CCD-9CB4D499DFDF}" dt="2020-03-10T09:05:56.681" v="453" actId="1076"/>
          <ac:spMkLst>
            <pc:docMk/>
            <pc:sldMk cId="4242327315" sldId="1188"/>
            <ac:spMk id="16" creationId="{A8A81260-568B-44C3-BAA1-A3A65FF59B7C}"/>
          </ac:spMkLst>
        </pc:spChg>
        <pc:spChg chg="mod">
          <ac:chgData name="Summer Jung" userId="f55f4652-1e45-4b38-b176-15d95abb47eb" providerId="ADAL" clId="{B93DF00F-E55B-4AA7-9CCD-9CB4D499DFDF}" dt="2020-03-10T09:04:36.863" v="432" actId="1076"/>
          <ac:spMkLst>
            <pc:docMk/>
            <pc:sldMk cId="4242327315" sldId="1188"/>
            <ac:spMk id="17" creationId="{E83ECE53-464B-42C3-9F23-AF2A8462440F}"/>
          </ac:spMkLst>
        </pc:spChg>
        <pc:spChg chg="add del mod">
          <ac:chgData name="Summer Jung" userId="f55f4652-1e45-4b38-b176-15d95abb47eb" providerId="ADAL" clId="{B93DF00F-E55B-4AA7-9CCD-9CB4D499DFDF}" dt="2020-03-10T09:04:59.179" v="447" actId="1037"/>
          <ac:spMkLst>
            <pc:docMk/>
            <pc:sldMk cId="4242327315" sldId="1188"/>
            <ac:spMk id="18" creationId="{832543BE-E09F-4235-B248-52CB9EC08062}"/>
          </ac:spMkLst>
        </pc:spChg>
        <pc:spChg chg="mod">
          <ac:chgData name="Summer Jung" userId="f55f4652-1e45-4b38-b176-15d95abb47eb" providerId="ADAL" clId="{B93DF00F-E55B-4AA7-9CCD-9CB4D499DFDF}" dt="2020-03-10T09:04:32.715" v="430" actId="6549"/>
          <ac:spMkLst>
            <pc:docMk/>
            <pc:sldMk cId="4242327315" sldId="1188"/>
            <ac:spMk id="19" creationId="{07E1E977-5141-4298-9BD7-382CAE48D10A}"/>
          </ac:spMkLst>
        </pc:spChg>
        <pc:spChg chg="mod">
          <ac:chgData name="Summer Jung" userId="f55f4652-1e45-4b38-b176-15d95abb47eb" providerId="ADAL" clId="{B93DF00F-E55B-4AA7-9CCD-9CB4D499DFDF}" dt="2020-03-10T09:04:31.826" v="428" actId="6549"/>
          <ac:spMkLst>
            <pc:docMk/>
            <pc:sldMk cId="4242327315" sldId="1188"/>
            <ac:spMk id="20" creationId="{207FA86F-4FA4-4251-9A47-7B424FF4BDE7}"/>
          </ac:spMkLst>
        </pc:spChg>
        <pc:spChg chg="mod">
          <ac:chgData name="Summer Jung" userId="f55f4652-1e45-4b38-b176-15d95abb47eb" providerId="ADAL" clId="{B93DF00F-E55B-4AA7-9CCD-9CB4D499DFDF}" dt="2020-03-10T09:03:41.646" v="374" actId="1076"/>
          <ac:spMkLst>
            <pc:docMk/>
            <pc:sldMk cId="4242327315" sldId="1188"/>
            <ac:spMk id="21" creationId="{801F00C6-2602-43CE-94FA-C8E94030E466}"/>
          </ac:spMkLst>
        </pc:spChg>
        <pc:picChg chg="add mod ord">
          <ac:chgData name="Summer Jung" userId="f55f4652-1e45-4b38-b176-15d95abb47eb" providerId="ADAL" clId="{B93DF00F-E55B-4AA7-9CCD-9CB4D499DFDF}" dt="2020-03-10T09:03:08.516" v="328" actId="14861"/>
          <ac:picMkLst>
            <pc:docMk/>
            <pc:sldMk cId="4242327315" sldId="1188"/>
            <ac:picMk id="2" creationId="{AFBAED83-9B46-478E-BA8D-75B3E0E418C2}"/>
          </ac:picMkLst>
        </pc:picChg>
        <pc:picChg chg="del">
          <ac:chgData name="Summer Jung" userId="f55f4652-1e45-4b38-b176-15d95abb47eb" providerId="ADAL" clId="{B93DF00F-E55B-4AA7-9CCD-9CB4D499DFDF}" dt="2020-03-10T09:02:51.910" v="320" actId="478"/>
          <ac:picMkLst>
            <pc:docMk/>
            <pc:sldMk cId="4242327315" sldId="1188"/>
            <ac:picMk id="3" creationId="{49C8EBB6-0A9D-4517-B580-57F232880EFA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18.xml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504CD9-3755-6E48-97BE-F4AD583A5D47}" type="datetimeFigureOut">
              <a:rPr lang="en-US" smtClean="0"/>
              <a:t>12/17/2021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835369-C703-9D42-AC58-02EB9F519683}" type="slidenum">
              <a:rPr lang="en-US" smtClean="0"/>
              <a:t>‹#›</a:t>
            </a:fld>
            <a:endParaRPr lang="en-US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12338055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E02281-DDB9-A14E-8924-E648B5F33BFB}" type="datetimeFigureOut">
              <a:rPr lang="en-US" smtClean="0"/>
              <a:t>12/17/2021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4"/>
            <a:ext cx="5608320" cy="366045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313A2F-4F44-6A43-962F-0DFD3FDCC1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243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313A2F-4F44-6A43-962F-0DFD3FDCC13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093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313A2F-4F44-6A43-962F-0DFD3FDCC13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8568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313A2F-4F44-6A43-962F-0DFD3FDCC13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7744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313A2F-4F44-6A43-962F-0DFD3FDCC13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172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313A2F-4F44-6A43-962F-0DFD3FDCC13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0588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313A2F-4F44-6A43-962F-0DFD3FDCC13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9076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313A2F-4F44-6A43-962F-0DFD3FDCC13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0299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313A2F-4F44-6A43-962F-0DFD3FDCC13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1397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313A2F-4F44-6A43-962F-0DFD3FDCC13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0088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313A2F-4F44-6A43-962F-0DFD3FDCC13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0601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313A2F-4F44-6A43-962F-0DFD3FDCC13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9605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313A2F-4F44-6A43-962F-0DFD3FDCC13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3606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313A2F-4F44-6A43-962F-0DFD3FDCC13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204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313A2F-4F44-6A43-962F-0DFD3FDCC13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035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Relationship Id="rId4" Type="http://schemas.openxmlformats.org/officeDocument/2006/relationships/image" Target="../media/image9.emf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6" Type="http://schemas.openxmlformats.org/officeDocument/2006/relationships/image" Target="../media/image8.png"/><Relationship Id="rId5" Type="http://schemas.openxmlformats.org/officeDocument/2006/relationships/image" Target="../media/image9.emf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5" Type="http://schemas.openxmlformats.org/officeDocument/2006/relationships/image" Target="../media/image9.emf"/><Relationship Id="rId4" Type="http://schemas.openxmlformats.org/officeDocument/2006/relationships/image" Target="../media/image10.jpe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5" Type="http://schemas.openxmlformats.org/officeDocument/2006/relationships/image" Target="../media/image9.emf"/><Relationship Id="rId4" Type="http://schemas.openxmlformats.org/officeDocument/2006/relationships/image" Target="../media/image12.jpe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Relationship Id="rId5" Type="http://schemas.openxmlformats.org/officeDocument/2006/relationships/image" Target="../media/image9.emf"/><Relationship Id="rId4" Type="http://schemas.openxmlformats.org/officeDocument/2006/relationships/image" Target="../media/image1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-Plain-White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0417" y="725791"/>
            <a:ext cx="10151166" cy="2128596"/>
          </a:xfrm>
        </p:spPr>
        <p:txBody>
          <a:bodyPr anchor="b">
            <a:normAutofit/>
          </a:bodyPr>
          <a:lstStyle>
            <a:lvl1pPr algn="ctr">
              <a:defRPr sz="4800" b="0" i="0" spc="0">
                <a:latin typeface="+mj-lt"/>
                <a:ea typeface="Open Sans Light" charset="0"/>
                <a:cs typeface="Open Sans Light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0417" y="3651040"/>
            <a:ext cx="10151166" cy="492883"/>
          </a:xfrm>
        </p:spPr>
        <p:txBody>
          <a:bodyPr>
            <a:noAutofit/>
          </a:bodyPr>
          <a:lstStyle>
            <a:lvl1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  <a:defRPr sz="2400" b="1" i="0" spc="-40" baseline="0">
                <a:latin typeface="+mn-lt"/>
                <a:ea typeface="Open Sans Semibold" charset="0"/>
                <a:cs typeface="Open Sans Semibold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1020762" y="2936341"/>
            <a:ext cx="10150475" cy="309562"/>
          </a:xfrm>
        </p:spPr>
        <p:txBody>
          <a:bodyPr>
            <a:noAutofit/>
          </a:bodyPr>
          <a:lstStyle>
            <a:lvl1pPr marL="0" indent="0" algn="ctr">
              <a:buNone/>
              <a:defRPr sz="2000" b="0" i="1">
                <a:latin typeface="+mj-lt"/>
                <a:ea typeface="Open Sans Light" charset="0"/>
                <a:cs typeface="Open Sans Light" charset="0"/>
              </a:defRPr>
            </a:lvl1pPr>
            <a:lvl2pPr marL="457200" indent="0" algn="ctr">
              <a:buNone/>
              <a:defRPr sz="2000" b="0" i="1">
                <a:latin typeface="Open Sans Light" charset="0"/>
                <a:ea typeface="Open Sans Light" charset="0"/>
                <a:cs typeface="Open Sans Light" charset="0"/>
              </a:defRPr>
            </a:lvl2pPr>
            <a:lvl3pPr marL="914400" indent="0" algn="ctr">
              <a:buNone/>
              <a:defRPr sz="2000" b="0" i="1">
                <a:latin typeface="Open Sans Light" charset="0"/>
                <a:ea typeface="Open Sans Light" charset="0"/>
                <a:cs typeface="Open Sans Light" charset="0"/>
              </a:defRPr>
            </a:lvl3pPr>
            <a:lvl4pPr marL="1371600" indent="0" algn="ctr">
              <a:buNone/>
              <a:defRPr sz="2000" b="0" i="1">
                <a:latin typeface="Open Sans Light" charset="0"/>
                <a:ea typeface="Open Sans Light" charset="0"/>
                <a:cs typeface="Open Sans Light" charset="0"/>
              </a:defRPr>
            </a:lvl4pPr>
            <a:lvl5pPr marL="1828800" indent="0" algn="ctr">
              <a:buNone/>
              <a:defRPr sz="2000" b="0" i="1">
                <a:latin typeface="Open Sans Light" charset="0"/>
                <a:ea typeface="Open Sans Light" charset="0"/>
                <a:cs typeface="Open Sans Light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2ABC205-3A68-D14B-AEF6-5045045AF6D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79306" y="4733983"/>
            <a:ext cx="3233386" cy="147862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14770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-Q-No bar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" y="182881"/>
            <a:ext cx="10972800" cy="680720"/>
          </a:xfrm>
        </p:spPr>
        <p:txBody>
          <a:bodyPr anchor="t">
            <a:noAutofit/>
          </a:bodyPr>
          <a:lstStyle>
            <a:lvl1pPr>
              <a:defRPr sz="4400" b="1" i="0">
                <a:solidFill>
                  <a:srgbClr val="C21C22"/>
                </a:solidFill>
                <a:latin typeface="+mn-lt"/>
                <a:ea typeface="Open Sans Semibold" charset="0"/>
                <a:cs typeface="Open Sans Semibold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188720"/>
            <a:ext cx="10155803" cy="4754880"/>
          </a:xfrm>
        </p:spPr>
        <p:txBody>
          <a:bodyPr/>
          <a:lstStyle>
            <a:lvl1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1pPr>
            <a:lvl2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2pPr>
            <a:lvl3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3pPr>
            <a:lvl4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4pPr>
            <a:lvl5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1"/>
            <a:ext cx="101600" cy="863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Bar-PQ Re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A08440D-D3E5-C441-97FA-194CC50C23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4000"/>
          </a:blip>
          <a:srcRect b="3800"/>
          <a:stretch/>
        </p:blipFill>
        <p:spPr>
          <a:xfrm>
            <a:off x="492370" y="153325"/>
            <a:ext cx="6933362" cy="67046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88920"/>
            <a:ext cx="12190268" cy="1280160"/>
          </a:xfrm>
          <a:solidFill>
            <a:srgbClr val="C21C22"/>
          </a:solidFill>
        </p:spPr>
        <p:txBody>
          <a:bodyPr tIns="274320" bIns="274320" anchor="b">
            <a:spAutoFit/>
          </a:bodyPr>
          <a:lstStyle>
            <a:lvl1pPr algn="ctr">
              <a:lnSpc>
                <a:spcPct val="100000"/>
              </a:lnSpc>
              <a:defRPr sz="4800" b="0" i="0">
                <a:solidFill>
                  <a:schemeClr val="bg1"/>
                </a:solidFill>
                <a:latin typeface="+mj-lt"/>
                <a:ea typeface="Open Sans Light" charset="0"/>
                <a:cs typeface="Open Sans Light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-Q-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3705BE7-32FE-454E-B1DE-7F65876B1F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4000"/>
          </a:blip>
          <a:srcRect b="3800"/>
          <a:stretch/>
        </p:blipFill>
        <p:spPr>
          <a:xfrm>
            <a:off x="492370" y="153325"/>
            <a:ext cx="6933362" cy="67046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474892"/>
            <a:ext cx="12190268" cy="1908215"/>
          </a:xfrm>
          <a:noFill/>
        </p:spPr>
        <p:txBody>
          <a:bodyPr tIns="274320" bIns="274320" anchor="ctr">
            <a:sp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b="0" i="1" smtClean="0">
                <a:solidFill>
                  <a:schemeClr val="tx1"/>
                </a:solidFill>
                <a:effectLst/>
                <a:latin typeface="+mj-lt"/>
                <a:ea typeface="Georgia" charset="0"/>
                <a:cs typeface="Georgia" charset="0"/>
              </a:defRPr>
            </a:lvl1pPr>
          </a:lstStyle>
          <a:p>
            <a:r>
              <a:rPr lang="en-US" dirty="0"/>
              <a:t>“I think that I shall never see </a:t>
            </a:r>
            <a:br>
              <a:rPr lang="en-US" dirty="0"/>
            </a:br>
            <a:r>
              <a:rPr lang="en-US" dirty="0"/>
              <a:t>A poem lovely as a tree.” 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-Q-Red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474892"/>
            <a:ext cx="12190268" cy="1908215"/>
          </a:xfrm>
          <a:noFill/>
        </p:spPr>
        <p:txBody>
          <a:bodyPr tIns="274320" bIns="274320" anchor="ctr">
            <a:sp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b="0" i="1" smtClean="0">
                <a:solidFill>
                  <a:schemeClr val="bg1"/>
                </a:solidFill>
                <a:effectLst/>
                <a:latin typeface="+mj-lt"/>
                <a:ea typeface="Georgia" charset="0"/>
                <a:cs typeface="Georgia" charset="0"/>
              </a:defRPr>
            </a:lvl1pPr>
          </a:lstStyle>
          <a:p>
            <a:r>
              <a:rPr lang="en-US" dirty="0"/>
              <a:t>“I think that I shall never see </a:t>
            </a:r>
            <a:br>
              <a:rPr lang="en-US" dirty="0"/>
            </a:br>
            <a:r>
              <a:rPr lang="en-US" dirty="0"/>
              <a:t>A poem lovely as a tree.” 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Q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&amp;A-Re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BC35E038-4AB7-8C4D-8A28-B4C4CE4564B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89500" y="4803494"/>
            <a:ext cx="6615596" cy="1280798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>
                <a:latin typeface="+mn-lt"/>
              </a:defRPr>
            </a:lvl1pPr>
            <a:lvl2pPr marL="457200" indent="0">
              <a:lnSpc>
                <a:spcPct val="110000"/>
              </a:lnSpc>
              <a:buNone/>
              <a:defRPr>
                <a:latin typeface="+mn-lt"/>
              </a:defRPr>
            </a:lvl2pPr>
            <a:lvl3pPr marL="914400" indent="0">
              <a:lnSpc>
                <a:spcPct val="110000"/>
              </a:lnSpc>
              <a:buNone/>
              <a:defRPr>
                <a:latin typeface="+mn-lt"/>
              </a:defRPr>
            </a:lvl3pPr>
            <a:lvl4pPr marL="1371600" indent="0">
              <a:lnSpc>
                <a:spcPct val="110000"/>
              </a:lnSpc>
              <a:buNone/>
              <a:defRPr>
                <a:latin typeface="+mn-lt"/>
              </a:defRPr>
            </a:lvl4pPr>
            <a:lvl5pPr marL="1828800" indent="0">
              <a:lnSpc>
                <a:spcPct val="110000"/>
              </a:lnSpc>
              <a:buNone/>
              <a:defRPr>
                <a:latin typeface="+mn-lt"/>
              </a:defRPr>
            </a:lvl5pPr>
          </a:lstStyle>
          <a:p>
            <a:pPr lvl="0"/>
            <a:r>
              <a:rPr lang="en-US" dirty="0"/>
              <a:t>Insert Q&amp;A instruction text here.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0B3E5CE-A4ED-8042-A925-7BDE0E873B3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5737" y="1608882"/>
            <a:ext cx="3054529" cy="297469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67F77A0-FEE6-F74B-AAED-F932838BD0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b="3981"/>
          <a:stretch/>
        </p:blipFill>
        <p:spPr>
          <a:xfrm>
            <a:off x="459847" y="153325"/>
            <a:ext cx="6946330" cy="670467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1DFBD7F-6058-DB41-9FBF-C58EA0C08F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38" t="2222" r="4735" b="10531"/>
          <a:stretch/>
        </p:blipFill>
        <p:spPr>
          <a:xfrm>
            <a:off x="3984625" y="3124200"/>
            <a:ext cx="1136650" cy="114617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-Plain-Red">
    <p:bg>
      <p:bgPr>
        <a:gradFill>
          <a:gsLst>
            <a:gs pos="0">
              <a:schemeClr val="tx1">
                <a:lumMod val="50000"/>
                <a:lumOff val="50000"/>
              </a:schemeClr>
            </a:gs>
            <a:gs pos="24000">
              <a:schemeClr val="tx1">
                <a:lumMod val="50000"/>
                <a:lumOff val="50000"/>
              </a:schemeClr>
            </a:gs>
            <a:gs pos="87000">
              <a:schemeClr val="tx1">
                <a:lumMod val="75000"/>
                <a:lumOff val="25000"/>
              </a:schemeClr>
            </a:gs>
            <a:gs pos="100000">
              <a:schemeClr val="tx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060823BB-10B7-3C46-A77D-6DD1531279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46" t="22123"/>
          <a:stretch/>
        </p:blipFill>
        <p:spPr>
          <a:xfrm>
            <a:off x="0" y="-1"/>
            <a:ext cx="9812216" cy="68687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0417" y="896614"/>
            <a:ext cx="10151166" cy="2128596"/>
          </a:xfrm>
        </p:spPr>
        <p:txBody>
          <a:bodyPr anchor="b">
            <a:normAutofit/>
          </a:bodyPr>
          <a:lstStyle>
            <a:lvl1pPr algn="ctr">
              <a:defRPr sz="4800" b="0" i="0" spc="0">
                <a:solidFill>
                  <a:schemeClr val="bg1"/>
                </a:solidFill>
                <a:latin typeface="+mj-lt"/>
                <a:ea typeface="Open Sans Light" charset="0"/>
                <a:cs typeface="Open Sans Light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0417" y="3162450"/>
            <a:ext cx="10151166" cy="492883"/>
          </a:xfrm>
        </p:spPr>
        <p:txBody>
          <a:bodyPr>
            <a:noAutofit/>
          </a:bodyPr>
          <a:lstStyle>
            <a:lvl1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  <a:defRPr sz="2200" b="1" i="0" cap="all" spc="-40" baseline="0">
                <a:solidFill>
                  <a:schemeClr val="bg1"/>
                </a:solidFill>
                <a:latin typeface="+mn-lt"/>
                <a:ea typeface="Open Sans Semibold" charset="0"/>
                <a:cs typeface="Open Sans Semibold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1020762" y="3939571"/>
            <a:ext cx="10150475" cy="309562"/>
          </a:xfrm>
        </p:spPr>
        <p:txBody>
          <a:bodyPr>
            <a:noAutofit/>
          </a:bodyPr>
          <a:lstStyle>
            <a:lvl1pPr marL="0" indent="0" algn="ctr">
              <a:buNone/>
              <a:defRPr sz="1600" b="0" i="1">
                <a:solidFill>
                  <a:schemeClr val="bg1"/>
                </a:solidFill>
                <a:latin typeface="+mj-lt"/>
                <a:ea typeface="Open Sans Light" charset="0"/>
                <a:cs typeface="Open Sans Light" charset="0"/>
              </a:defRPr>
            </a:lvl1pPr>
            <a:lvl2pPr marL="457200" indent="0" algn="ctr">
              <a:buNone/>
              <a:defRPr sz="2000" b="0" i="1">
                <a:latin typeface="Open Sans Light" charset="0"/>
                <a:ea typeface="Open Sans Light" charset="0"/>
                <a:cs typeface="Open Sans Light" charset="0"/>
              </a:defRPr>
            </a:lvl2pPr>
            <a:lvl3pPr marL="914400" indent="0" algn="ctr">
              <a:buNone/>
              <a:defRPr sz="2000" b="0" i="1">
                <a:latin typeface="Open Sans Light" charset="0"/>
                <a:ea typeface="Open Sans Light" charset="0"/>
                <a:cs typeface="Open Sans Light" charset="0"/>
              </a:defRPr>
            </a:lvl3pPr>
            <a:lvl4pPr marL="1371600" indent="0" algn="ctr">
              <a:buNone/>
              <a:defRPr sz="2000" b="0" i="1">
                <a:latin typeface="Open Sans Light" charset="0"/>
                <a:ea typeface="Open Sans Light" charset="0"/>
                <a:cs typeface="Open Sans Light" charset="0"/>
              </a:defRPr>
            </a:lvl4pPr>
            <a:lvl5pPr marL="1828800" indent="0" algn="ctr">
              <a:buNone/>
              <a:defRPr sz="2000" b="0" i="1">
                <a:latin typeface="Open Sans Light" charset="0"/>
                <a:ea typeface="Open Sans Light" charset="0"/>
                <a:cs typeface="Open Sans Light" charset="0"/>
              </a:defRPr>
            </a:lvl5pPr>
          </a:lstStyle>
          <a:p>
            <a:pPr lvl="0"/>
            <a:r>
              <a:rPr lang="en-US" dirty="0"/>
              <a:t>Click to add date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57235CD-AB3E-E649-81FE-AA8F0C57CE4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5007" y="4533371"/>
            <a:ext cx="3252031" cy="148715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61653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-Plain-Red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0417" y="896614"/>
            <a:ext cx="10151166" cy="2128596"/>
          </a:xfrm>
        </p:spPr>
        <p:txBody>
          <a:bodyPr anchor="b">
            <a:normAutofit/>
          </a:bodyPr>
          <a:lstStyle>
            <a:lvl1pPr algn="r">
              <a:defRPr sz="4800" b="0" i="0" spc="0">
                <a:solidFill>
                  <a:schemeClr val="bg1"/>
                </a:solidFill>
                <a:latin typeface="+mj-lt"/>
                <a:ea typeface="Open Sans Light" charset="0"/>
                <a:cs typeface="Open Sans Light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0417" y="3064980"/>
            <a:ext cx="10151166" cy="492883"/>
          </a:xfrm>
        </p:spPr>
        <p:txBody>
          <a:bodyPr>
            <a:noAutofit/>
          </a:bodyPr>
          <a:lstStyle>
            <a:lvl1pPr marL="0" indent="0" algn="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  <a:defRPr sz="2000" b="1" i="0" cap="all" spc="-40" baseline="0">
                <a:solidFill>
                  <a:schemeClr val="bg1"/>
                </a:solidFill>
                <a:latin typeface="+mn-lt"/>
                <a:ea typeface="Open Sans Semibold" charset="0"/>
                <a:cs typeface="Open Sans Semibold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7124281" y="3939571"/>
            <a:ext cx="4046956" cy="309562"/>
          </a:xfrm>
        </p:spPr>
        <p:txBody>
          <a:bodyPr>
            <a:noAutofit/>
          </a:bodyPr>
          <a:lstStyle>
            <a:lvl1pPr marL="0" indent="0" algn="r">
              <a:buNone/>
              <a:defRPr sz="1600" b="0" i="1">
                <a:solidFill>
                  <a:schemeClr val="bg1"/>
                </a:solidFill>
                <a:latin typeface="+mj-lt"/>
                <a:ea typeface="Open Sans Light" charset="0"/>
                <a:cs typeface="Open Sans Light" charset="0"/>
              </a:defRPr>
            </a:lvl1pPr>
            <a:lvl2pPr marL="457200" indent="0" algn="ctr">
              <a:buNone/>
              <a:defRPr sz="2000" b="0" i="1">
                <a:latin typeface="Open Sans Light" charset="0"/>
                <a:ea typeface="Open Sans Light" charset="0"/>
                <a:cs typeface="Open Sans Light" charset="0"/>
              </a:defRPr>
            </a:lvl2pPr>
            <a:lvl3pPr marL="914400" indent="0" algn="ctr">
              <a:buNone/>
              <a:defRPr sz="2000" b="0" i="1">
                <a:latin typeface="Open Sans Light" charset="0"/>
                <a:ea typeface="Open Sans Light" charset="0"/>
                <a:cs typeface="Open Sans Light" charset="0"/>
              </a:defRPr>
            </a:lvl3pPr>
            <a:lvl4pPr marL="1371600" indent="0" algn="ctr">
              <a:buNone/>
              <a:defRPr sz="2000" b="0" i="1">
                <a:latin typeface="Open Sans Light" charset="0"/>
                <a:ea typeface="Open Sans Light" charset="0"/>
                <a:cs typeface="Open Sans Light" charset="0"/>
              </a:defRPr>
            </a:lvl4pPr>
            <a:lvl5pPr marL="1828800" indent="0" algn="ctr">
              <a:buNone/>
              <a:defRPr sz="2000" b="0" i="1">
                <a:latin typeface="Open Sans Light" charset="0"/>
                <a:ea typeface="Open Sans Light" charset="0"/>
                <a:cs typeface="Open Sans Light" charset="0"/>
              </a:defRPr>
            </a:lvl5pPr>
          </a:lstStyle>
          <a:p>
            <a:pPr lvl="0"/>
            <a:r>
              <a:rPr lang="en-US" dirty="0"/>
              <a:t>Click to add date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6919" y="4899927"/>
            <a:ext cx="3368968" cy="154063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46116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-Image-Horz-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20417" y="3469962"/>
            <a:ext cx="10151166" cy="697628"/>
          </a:xfrm>
        </p:spPr>
        <p:txBody>
          <a:bodyPr anchor="t">
            <a:noAutofit/>
          </a:bodyPr>
          <a:lstStyle>
            <a:lvl1pPr algn="r">
              <a:lnSpc>
                <a:spcPct val="100000"/>
              </a:lnSpc>
              <a:defRPr sz="4400" b="0" i="0" spc="0" baseline="0">
                <a:latin typeface="+mj-lt"/>
                <a:ea typeface="Open Sans Light" charset="0"/>
                <a:cs typeface="Open Sans Light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0417" y="4296587"/>
            <a:ext cx="10151166" cy="526774"/>
          </a:xfrm>
        </p:spPr>
        <p:txBody>
          <a:bodyPr>
            <a:normAutofit/>
          </a:bodyPr>
          <a:lstStyle>
            <a:lvl1pPr marL="0" indent="0" algn="r">
              <a:buNone/>
              <a:defRPr sz="2400" b="1" i="0" spc="-40" baseline="0">
                <a:latin typeface="+mn-lt"/>
                <a:ea typeface="Open Sans Semibold" charset="0"/>
                <a:cs typeface="Open Sans Semibold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06919" y="4899927"/>
            <a:ext cx="3346884" cy="1540630"/>
          </a:xfrm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7104185" y="4899927"/>
            <a:ext cx="4067398" cy="309563"/>
          </a:xfrm>
        </p:spPr>
        <p:txBody>
          <a:bodyPr>
            <a:noAutofit/>
          </a:bodyPr>
          <a:lstStyle>
            <a:lvl1pPr marL="0" indent="0" algn="r">
              <a:buNone/>
              <a:defRPr sz="1800" b="0" i="1">
                <a:latin typeface="+mj-lt"/>
                <a:ea typeface="Open Sans Light" charset="0"/>
                <a:cs typeface="Open Sans Light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AB208AE1-073A-3643-B980-C3BE705DC1C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" y="0"/>
            <a:ext cx="12192000" cy="32639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064" userDrawn="1">
          <p15:clr>
            <a:srgbClr val="FBAE40"/>
          </p15:clr>
        </p15:guide>
        <p15:guide id="2" orient="horz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-Q-Mktg bar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" y="6438900"/>
            <a:ext cx="12192018" cy="4191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" y="182881"/>
            <a:ext cx="10972800" cy="680720"/>
          </a:xfrm>
        </p:spPr>
        <p:txBody>
          <a:bodyPr anchor="t">
            <a:noAutofit/>
          </a:bodyPr>
          <a:lstStyle>
            <a:lvl1pPr>
              <a:defRPr sz="4400" b="1" i="0">
                <a:solidFill>
                  <a:srgbClr val="C21C22"/>
                </a:solidFill>
                <a:latin typeface="+mn-lt"/>
                <a:ea typeface="Open Sans Semibold" charset="0"/>
                <a:cs typeface="Open Sans Semibold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188720"/>
            <a:ext cx="10155803" cy="4754880"/>
          </a:xfrm>
        </p:spPr>
        <p:txBody>
          <a:bodyPr/>
          <a:lstStyle>
            <a:lvl1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1pPr>
            <a:lvl2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2pPr>
            <a:lvl3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3pPr>
            <a:lvl4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4pPr>
            <a:lvl5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09FCB57-FE4F-5A4B-9CE9-EA76187622B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27000"/>
          </a:blip>
          <a:stretch>
            <a:fillRect/>
          </a:stretch>
        </p:blipFill>
        <p:spPr>
          <a:xfrm>
            <a:off x="6010166" y="6506324"/>
            <a:ext cx="450602" cy="305023"/>
          </a:xfrm>
          <a:prstGeom prst="rect">
            <a:avLst/>
          </a:prstGeom>
        </p:spPr>
      </p:pic>
      <p:grpSp>
        <p:nvGrpSpPr>
          <p:cNvPr id="8" name="Group 6">
            <a:extLst>
              <a:ext uri="{FF2B5EF4-FFF2-40B4-BE49-F238E27FC236}">
                <a16:creationId xmlns:a16="http://schemas.microsoft.com/office/drawing/2014/main" id="{BC786E08-1E0A-47CE-B18F-2C957C974DE0}"/>
              </a:ext>
            </a:extLst>
          </p:cNvPr>
          <p:cNvGrpSpPr/>
          <p:nvPr userDrawn="1"/>
        </p:nvGrpSpPr>
        <p:grpSpPr>
          <a:xfrm>
            <a:off x="0" y="0"/>
            <a:ext cx="118872" cy="929641"/>
            <a:chOff x="0" y="-642805"/>
            <a:chExt cx="179512" cy="1372735"/>
          </a:xfrm>
        </p:grpSpPr>
        <p:sp>
          <p:nvSpPr>
            <p:cNvPr id="10" name="Rectangle 7">
              <a:extLst>
                <a:ext uri="{FF2B5EF4-FFF2-40B4-BE49-F238E27FC236}">
                  <a16:creationId xmlns:a16="http://schemas.microsoft.com/office/drawing/2014/main" id="{E81707C6-49B1-426C-B714-6C68185222C6}"/>
                </a:ext>
              </a:extLst>
            </p:cNvPr>
            <p:cNvSpPr/>
            <p:nvPr userDrawn="1"/>
          </p:nvSpPr>
          <p:spPr>
            <a:xfrm>
              <a:off x="0" y="119513"/>
              <a:ext cx="179512" cy="610417"/>
            </a:xfrm>
            <a:prstGeom prst="rect">
              <a:avLst/>
            </a:prstGeom>
            <a:solidFill>
              <a:srgbClr val="DCF1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8">
              <a:extLst>
                <a:ext uri="{FF2B5EF4-FFF2-40B4-BE49-F238E27FC236}">
                  <a16:creationId xmlns:a16="http://schemas.microsoft.com/office/drawing/2014/main" id="{2170D3B3-C8D4-444F-80A6-980CADB3A6F0}"/>
                </a:ext>
              </a:extLst>
            </p:cNvPr>
            <p:cNvSpPr/>
            <p:nvPr userDrawn="1"/>
          </p:nvSpPr>
          <p:spPr>
            <a:xfrm>
              <a:off x="0" y="119513"/>
              <a:ext cx="179512" cy="469768"/>
            </a:xfrm>
            <a:prstGeom prst="rect">
              <a:avLst/>
            </a:prstGeom>
            <a:solidFill>
              <a:srgbClr val="50CFDA">
                <a:alpha val="27059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9">
              <a:extLst>
                <a:ext uri="{FF2B5EF4-FFF2-40B4-BE49-F238E27FC236}">
                  <a16:creationId xmlns:a16="http://schemas.microsoft.com/office/drawing/2014/main" id="{EFEEE09A-0C84-4098-8C6E-0FB0A301DD14}"/>
                </a:ext>
              </a:extLst>
            </p:cNvPr>
            <p:cNvSpPr/>
            <p:nvPr userDrawn="1"/>
          </p:nvSpPr>
          <p:spPr>
            <a:xfrm>
              <a:off x="0" y="-642805"/>
              <a:ext cx="179512" cy="64280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0">
              <a:extLst>
                <a:ext uri="{FF2B5EF4-FFF2-40B4-BE49-F238E27FC236}">
                  <a16:creationId xmlns:a16="http://schemas.microsoft.com/office/drawing/2014/main" id="{87737CF6-88EF-4A55-BC0C-F5770491F84E}"/>
                </a:ext>
              </a:extLst>
            </p:cNvPr>
            <p:cNvSpPr/>
            <p:nvPr userDrawn="1"/>
          </p:nvSpPr>
          <p:spPr>
            <a:xfrm>
              <a:off x="0" y="0"/>
              <a:ext cx="179512" cy="119513"/>
            </a:xfrm>
            <a:prstGeom prst="rect">
              <a:avLst/>
            </a:prstGeom>
            <a:solidFill>
              <a:srgbClr val="E06C8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506348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-Q-Mktg bar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" y="6438900"/>
            <a:ext cx="12192018" cy="4191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" y="182881"/>
            <a:ext cx="10972800" cy="680720"/>
          </a:xfrm>
        </p:spPr>
        <p:txBody>
          <a:bodyPr anchor="t">
            <a:noAutofit/>
          </a:bodyPr>
          <a:lstStyle>
            <a:lvl1pPr>
              <a:defRPr sz="4400" b="1" i="0">
                <a:solidFill>
                  <a:srgbClr val="C21C22"/>
                </a:solidFill>
                <a:latin typeface="+mn-lt"/>
                <a:ea typeface="Open Sans Semibold" charset="0"/>
                <a:cs typeface="Open Sans Semibold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188720"/>
            <a:ext cx="10155803" cy="4754880"/>
          </a:xfrm>
        </p:spPr>
        <p:txBody>
          <a:bodyPr/>
          <a:lstStyle>
            <a:lvl1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1pPr>
            <a:lvl2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2pPr>
            <a:lvl3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3pPr>
            <a:lvl4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4pPr>
            <a:lvl5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1"/>
            <a:ext cx="101600" cy="863600"/>
          </a:xfrm>
          <a:prstGeom prst="rect">
            <a:avLst/>
          </a:prstGeom>
        </p:spPr>
      </p:pic>
      <p:sp>
        <p:nvSpPr>
          <p:cNvPr id="8" name="Chord 7">
            <a:extLst>
              <a:ext uri="{FF2B5EF4-FFF2-40B4-BE49-F238E27FC236}">
                <a16:creationId xmlns:a16="http://schemas.microsoft.com/office/drawing/2014/main" id="{879304C7-9437-8F44-8055-26081847A806}"/>
              </a:ext>
            </a:extLst>
          </p:cNvPr>
          <p:cNvSpPr/>
          <p:nvPr userDrawn="1"/>
        </p:nvSpPr>
        <p:spPr>
          <a:xfrm rot="7615670">
            <a:off x="399156" y="6354443"/>
            <a:ext cx="623865" cy="623865"/>
          </a:xfrm>
          <a:prstGeom prst="chord">
            <a:avLst>
              <a:gd name="adj1" fmla="val 874092"/>
              <a:gd name="adj2" fmla="val 16200000"/>
            </a:avLst>
          </a:prstGeom>
          <a:solidFill>
            <a:srgbClr val="C21C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09FCB57-FE4F-5A4B-9CE9-EA76187622B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27000"/>
          </a:blip>
          <a:stretch>
            <a:fillRect/>
          </a:stretch>
        </p:blipFill>
        <p:spPr>
          <a:xfrm>
            <a:off x="479910" y="6503986"/>
            <a:ext cx="450602" cy="30502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15921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-Q-Pillar bar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" y="6440632"/>
            <a:ext cx="12192018" cy="41563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" y="182881"/>
            <a:ext cx="10972800" cy="680720"/>
          </a:xfrm>
        </p:spPr>
        <p:txBody>
          <a:bodyPr anchor="t">
            <a:noAutofit/>
          </a:bodyPr>
          <a:lstStyle>
            <a:lvl1pPr>
              <a:defRPr sz="4400" b="1" i="0">
                <a:solidFill>
                  <a:srgbClr val="C21C22"/>
                </a:solidFill>
                <a:latin typeface="+mn-lt"/>
                <a:ea typeface="Open Sans Semibold" charset="0"/>
                <a:cs typeface="Open Sans Semibold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188720"/>
            <a:ext cx="10155803" cy="4754880"/>
          </a:xfrm>
        </p:spPr>
        <p:txBody>
          <a:bodyPr/>
          <a:lstStyle>
            <a:lvl1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1pPr>
            <a:lvl2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2pPr>
            <a:lvl3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3pPr>
            <a:lvl4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4pPr>
            <a:lvl5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1"/>
            <a:ext cx="101600" cy="863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-Q-Pillar ba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61E14A7-1F25-1D4B-AE7C-DE81058A95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4000"/>
          </a:blip>
          <a:srcRect b="3800"/>
          <a:stretch/>
        </p:blipFill>
        <p:spPr>
          <a:xfrm>
            <a:off x="492370" y="153325"/>
            <a:ext cx="6933362" cy="67046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" y="6440632"/>
            <a:ext cx="12191989" cy="41563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" y="182881"/>
            <a:ext cx="10972800" cy="680720"/>
          </a:xfrm>
        </p:spPr>
        <p:txBody>
          <a:bodyPr anchor="t">
            <a:noAutofit/>
          </a:bodyPr>
          <a:lstStyle>
            <a:lvl1pPr>
              <a:defRPr sz="4400" b="1" i="0">
                <a:solidFill>
                  <a:srgbClr val="C21C22"/>
                </a:solidFill>
                <a:latin typeface="+mn-lt"/>
                <a:ea typeface="Open Sans Semibold" charset="0"/>
                <a:cs typeface="Open Sans Semibold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188720"/>
            <a:ext cx="10155803" cy="4754880"/>
          </a:xfrm>
        </p:spPr>
        <p:txBody>
          <a:bodyPr/>
          <a:lstStyle>
            <a:lvl1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1pPr>
            <a:lvl2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2pPr>
            <a:lvl3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3pPr>
            <a:lvl4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4pPr>
            <a:lvl5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1"/>
            <a:ext cx="101600" cy="863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77436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-Q-Pillar bar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" y="6440632"/>
            <a:ext cx="12191989" cy="41563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" y="182881"/>
            <a:ext cx="10972800" cy="680720"/>
          </a:xfrm>
        </p:spPr>
        <p:txBody>
          <a:bodyPr anchor="t">
            <a:noAutofit/>
          </a:bodyPr>
          <a:lstStyle>
            <a:lvl1pPr>
              <a:defRPr sz="4400" b="1" i="0">
                <a:solidFill>
                  <a:srgbClr val="C21C22"/>
                </a:solidFill>
                <a:latin typeface="+mn-lt"/>
                <a:ea typeface="Open Sans Semibold" charset="0"/>
                <a:cs typeface="Open Sans Semibold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188720"/>
            <a:ext cx="10155803" cy="4754880"/>
          </a:xfrm>
        </p:spPr>
        <p:txBody>
          <a:bodyPr/>
          <a:lstStyle>
            <a:lvl1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1pPr>
            <a:lvl2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2pPr>
            <a:lvl3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3pPr>
            <a:lvl4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4pPr>
            <a:lvl5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1"/>
            <a:ext cx="101600" cy="863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4219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76DBEE-108B-C54B-A71F-0F1E32E29253}" type="slidenum">
              <a:rPr lang="en-US" smtClean="0"/>
              <a:t>‹#›</a:t>
            </a:fld>
            <a:endParaRPr lang="en-US"/>
          </a:p>
        </p:txBody>
      </p:sp>
    </p:spTree>
    <p:custDataLst>
      <p:tags r:id="rId17"/>
    </p:custDataLst>
    <p:extLst>
      <p:ext uri="{BB962C8B-B14F-4D97-AF65-F5344CB8AC3E}">
        <p14:creationId xmlns:p14="http://schemas.microsoft.com/office/powerpoint/2010/main" val="1172518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6" r:id="rId2"/>
    <p:sldLayoutId id="2147483699" r:id="rId3"/>
    <p:sldLayoutId id="2147483657" r:id="rId4"/>
    <p:sldLayoutId id="2147483702" r:id="rId5"/>
    <p:sldLayoutId id="2147483703" r:id="rId6"/>
    <p:sldLayoutId id="2147483675" r:id="rId7"/>
    <p:sldLayoutId id="2147483700" r:id="rId8"/>
    <p:sldLayoutId id="2147483701" r:id="rId9"/>
    <p:sldLayoutId id="2147483685" r:id="rId10"/>
    <p:sldLayoutId id="2147483669" r:id="rId11"/>
    <p:sldLayoutId id="2147483692" r:id="rId12"/>
    <p:sldLayoutId id="2147483676" r:id="rId13"/>
    <p:sldLayoutId id="2147483659" r:id="rId14"/>
    <p:sldLayoutId id="2147483690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microsoft.com/office/2007/relationships/hdphoto" Target="../media/hdphoto2.wdp"/><Relationship Id="rId5" Type="http://schemas.openxmlformats.org/officeDocument/2006/relationships/image" Target="../media/image42.png"/><Relationship Id="rId4" Type="http://schemas.microsoft.com/office/2007/relationships/hdphoto" Target="../media/hdphoto1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0.xml"/><Relationship Id="rId5" Type="http://schemas.openxmlformats.org/officeDocument/2006/relationships/hyperlink" Target="mailto:korea@asia.proquest.com" TargetMode="External"/><Relationship Id="rId4" Type="http://schemas.openxmlformats.org/officeDocument/2006/relationships/hyperlink" Target="https://support.proquest.com/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45BB5F-B5C3-3D4F-825C-7F95E278F6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028" y="1472810"/>
            <a:ext cx="10850495" cy="2128596"/>
          </a:xfrm>
        </p:spPr>
        <p:txBody>
          <a:bodyPr>
            <a:noAutofit/>
          </a:bodyPr>
          <a:lstStyle/>
          <a:p>
            <a:r>
              <a:rPr lang="en-US" b="1" dirty="0">
                <a:latin typeface="+mn-lt"/>
              </a:rPr>
              <a:t>ProQuest Historical Periodical:</a:t>
            </a:r>
            <a:br>
              <a:rPr lang="en-US" b="1" dirty="0">
                <a:latin typeface="+mn-lt"/>
              </a:rPr>
            </a:br>
            <a:r>
              <a:rPr lang="en-US" b="1" dirty="0">
                <a:latin typeface="+mn-lt"/>
              </a:rPr>
              <a:t>Beyond the history</a:t>
            </a:r>
            <a:br>
              <a:rPr lang="en-US" b="1" dirty="0">
                <a:latin typeface="+mn-lt"/>
              </a:rPr>
            </a:br>
            <a:endParaRPr lang="en-US" dirty="0">
              <a:latin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7802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05C39AA0-3724-4F47-A852-BBAE6CE885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9250" y="866775"/>
            <a:ext cx="8573500" cy="5486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0C81737-E5BC-42AE-8AD7-078F84C73D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latin typeface="+mn-ea"/>
                <a:ea typeface="+mn-ea"/>
              </a:rPr>
              <a:t>고급 검색</a:t>
            </a:r>
            <a:endParaRPr lang="en-US" dirty="0">
              <a:latin typeface="+mn-ea"/>
              <a:ea typeface="+mn-ea"/>
            </a:endParaRP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2CC0420F-B3B4-482B-842C-0B91C300660A}"/>
              </a:ext>
            </a:extLst>
          </p:cNvPr>
          <p:cNvSpPr/>
          <p:nvPr/>
        </p:nvSpPr>
        <p:spPr>
          <a:xfrm>
            <a:off x="1833312" y="1696825"/>
            <a:ext cx="8525376" cy="2367845"/>
          </a:xfrm>
          <a:prstGeom prst="roundRect">
            <a:avLst>
              <a:gd name="adj" fmla="val 10225"/>
            </a:avLst>
          </a:prstGeom>
          <a:solidFill>
            <a:schemeClr val="bg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 Box 24">
            <a:extLst>
              <a:ext uri="{FF2B5EF4-FFF2-40B4-BE49-F238E27FC236}">
                <a16:creationId xmlns:a16="http://schemas.microsoft.com/office/drawing/2014/main" id="{BECCD589-73F4-4CCE-BAEC-67007346E8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4291" y="3428999"/>
            <a:ext cx="3163419" cy="647701"/>
          </a:xfrm>
          <a:prstGeom prst="rect">
            <a:avLst/>
          </a:prstGeom>
          <a:solidFill>
            <a:schemeClr val="bg1"/>
          </a:solidFill>
          <a:ln>
            <a:solidFill>
              <a:srgbClr val="5D5B5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>
              <a:lnSpc>
                <a:spcPct val="150000"/>
              </a:lnSpc>
              <a:defRPr sz="1200" b="1">
                <a:solidFill>
                  <a:schemeClr val="tx2">
                    <a:lumMod val="50000"/>
                  </a:schemeClr>
                </a:solidFill>
                <a:latin typeface="+mn-ea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ko-KR" altLang="en-US" sz="1000" dirty="0">
                <a:sym typeface="Wingdings" pitchFamily="2" charset="2"/>
              </a:rPr>
              <a:t>추가 검색 옵션</a:t>
            </a:r>
            <a:endParaRPr lang="en-US" altLang="ko-KR" sz="1000" dirty="0">
              <a:sym typeface="Wingdings" pitchFamily="2" charset="2"/>
            </a:endParaRPr>
          </a:p>
          <a:p>
            <a:r>
              <a:rPr lang="ko-KR" altLang="en-US" sz="1000" b="0" dirty="0">
                <a:sym typeface="Wingdings" pitchFamily="2" charset="2"/>
              </a:rPr>
              <a:t>자료를 문서형식</a:t>
            </a:r>
            <a:r>
              <a:rPr lang="en-US" altLang="ko-KR" sz="1000" b="0" dirty="0">
                <a:sym typeface="Wingdings" pitchFamily="2" charset="2"/>
              </a:rPr>
              <a:t>/</a:t>
            </a:r>
            <a:r>
              <a:rPr lang="ko-KR" altLang="en-US" sz="1000" b="0" dirty="0">
                <a:sym typeface="Wingdings" pitchFamily="2" charset="2"/>
              </a:rPr>
              <a:t>문서특징</a:t>
            </a:r>
            <a:r>
              <a:rPr lang="en-US" altLang="ko-KR" sz="1000" b="0" dirty="0">
                <a:sym typeface="Wingdings" pitchFamily="2" charset="2"/>
              </a:rPr>
              <a:t>/</a:t>
            </a:r>
            <a:r>
              <a:rPr lang="ko-KR" altLang="en-US" sz="1000" b="0" dirty="0">
                <a:sym typeface="Wingdings" pitchFamily="2" charset="2"/>
              </a:rPr>
              <a:t>언어별로 제한하여 검색</a:t>
            </a:r>
            <a:endParaRPr lang="en-US" altLang="ko-KR" sz="1000" b="0" dirty="0">
              <a:sym typeface="Wingdings" pitchFamily="2" charset="2"/>
            </a:endParaRPr>
          </a:p>
        </p:txBody>
      </p:sp>
      <p:sp>
        <p:nvSpPr>
          <p:cNvPr id="16" name="오른쪽 대괄호 15">
            <a:extLst>
              <a:ext uri="{FF2B5EF4-FFF2-40B4-BE49-F238E27FC236}">
                <a16:creationId xmlns:a16="http://schemas.microsoft.com/office/drawing/2014/main" id="{E52E84C9-4772-40D3-9E14-84B442C99531}"/>
              </a:ext>
            </a:extLst>
          </p:cNvPr>
          <p:cNvSpPr/>
          <p:nvPr/>
        </p:nvSpPr>
        <p:spPr>
          <a:xfrm rot="10800000">
            <a:off x="1854018" y="4249377"/>
            <a:ext cx="188029" cy="2056172"/>
          </a:xfrm>
          <a:prstGeom prst="rightBracket">
            <a:avLst/>
          </a:prstGeom>
          <a:ln w="38100">
            <a:solidFill>
              <a:srgbClr val="C21C2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오른쪽 대괄호 16">
            <a:extLst>
              <a:ext uri="{FF2B5EF4-FFF2-40B4-BE49-F238E27FC236}">
                <a16:creationId xmlns:a16="http://schemas.microsoft.com/office/drawing/2014/main" id="{34F1A3AA-7110-4E83-BF3E-A8367E041CD0}"/>
              </a:ext>
            </a:extLst>
          </p:cNvPr>
          <p:cNvSpPr/>
          <p:nvPr/>
        </p:nvSpPr>
        <p:spPr>
          <a:xfrm>
            <a:off x="10145860" y="4249378"/>
            <a:ext cx="188029" cy="2056172"/>
          </a:xfrm>
          <a:prstGeom prst="rightBracket">
            <a:avLst/>
          </a:prstGeom>
          <a:ln w="38100">
            <a:solidFill>
              <a:srgbClr val="C21C2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526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>
            <a:extLst>
              <a:ext uri="{FF2B5EF4-FFF2-40B4-BE49-F238E27FC236}">
                <a16:creationId xmlns:a16="http://schemas.microsoft.com/office/drawing/2014/main" id="{0C9442E8-6F39-4074-A4FD-2F3902D295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7945" y="863601"/>
            <a:ext cx="8480151" cy="547052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0C81737-E5BC-42AE-8AD7-078F84C73D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latin typeface="+mn-ea"/>
                <a:ea typeface="+mn-ea"/>
              </a:rPr>
              <a:t>검색결과 페이지 활용 </a:t>
            </a:r>
            <a:r>
              <a:rPr lang="en-US" altLang="ko-KR" dirty="0">
                <a:latin typeface="+mn-ea"/>
                <a:ea typeface="+mn-ea"/>
              </a:rPr>
              <a:t>Ⅰ</a:t>
            </a:r>
            <a:endParaRPr lang="en-US" dirty="0">
              <a:latin typeface="+mn-ea"/>
              <a:ea typeface="+mn-ea"/>
            </a:endParaRPr>
          </a:p>
        </p:txBody>
      </p:sp>
      <p:sp>
        <p:nvSpPr>
          <p:cNvPr id="4" name="말풍선: 타원형 3">
            <a:extLst>
              <a:ext uri="{FF2B5EF4-FFF2-40B4-BE49-F238E27FC236}">
                <a16:creationId xmlns:a16="http://schemas.microsoft.com/office/drawing/2014/main" id="{F46CDADE-F98D-4404-8107-66C253D12538}"/>
              </a:ext>
            </a:extLst>
          </p:cNvPr>
          <p:cNvSpPr/>
          <p:nvPr/>
        </p:nvSpPr>
        <p:spPr>
          <a:xfrm>
            <a:off x="1518333" y="1958175"/>
            <a:ext cx="288000" cy="288000"/>
          </a:xfrm>
          <a:prstGeom prst="wedgeEllipseCallout">
            <a:avLst>
              <a:gd name="adj1" fmla="val 54553"/>
              <a:gd name="adj2" fmla="val 48983"/>
            </a:avLst>
          </a:prstGeom>
          <a:solidFill>
            <a:srgbClr val="C21C22"/>
          </a:solidFill>
          <a:ln w="28575">
            <a:solidFill>
              <a:srgbClr val="C21C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500" b="1" dirty="0">
                <a:latin typeface="Malgun Gothic" panose="020B0503020000020004" pitchFamily="34" charset="-127"/>
                <a:ea typeface="Malgun Gothic" panose="020B0503020000020004" pitchFamily="34" charset="-127"/>
                <a:cs typeface="Roboto Regular"/>
              </a:rPr>
              <a:t>2</a:t>
            </a:r>
          </a:p>
        </p:txBody>
      </p:sp>
      <p:sp>
        <p:nvSpPr>
          <p:cNvPr id="5" name="오른쪽 대괄호 4">
            <a:extLst>
              <a:ext uri="{FF2B5EF4-FFF2-40B4-BE49-F238E27FC236}">
                <a16:creationId xmlns:a16="http://schemas.microsoft.com/office/drawing/2014/main" id="{C8E75E3B-1101-4B54-98D9-431F0052B9FB}"/>
              </a:ext>
            </a:extLst>
          </p:cNvPr>
          <p:cNvSpPr/>
          <p:nvPr/>
        </p:nvSpPr>
        <p:spPr>
          <a:xfrm rot="10800000">
            <a:off x="1897946" y="2102175"/>
            <a:ext cx="178938" cy="4241474"/>
          </a:xfrm>
          <a:prstGeom prst="rightBracket">
            <a:avLst/>
          </a:prstGeom>
          <a:ln w="38100">
            <a:solidFill>
              <a:srgbClr val="C21C2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말풍선: 타원형 5">
            <a:extLst>
              <a:ext uri="{FF2B5EF4-FFF2-40B4-BE49-F238E27FC236}">
                <a16:creationId xmlns:a16="http://schemas.microsoft.com/office/drawing/2014/main" id="{51FB55FA-FC2E-430D-9A5C-68C3C0DFCF05}"/>
              </a:ext>
            </a:extLst>
          </p:cNvPr>
          <p:cNvSpPr/>
          <p:nvPr/>
        </p:nvSpPr>
        <p:spPr>
          <a:xfrm>
            <a:off x="9539241" y="2907627"/>
            <a:ext cx="288000" cy="288000"/>
          </a:xfrm>
          <a:prstGeom prst="wedgeEllipseCallout">
            <a:avLst>
              <a:gd name="adj1" fmla="val 55478"/>
              <a:gd name="adj2" fmla="val 46161"/>
            </a:avLst>
          </a:prstGeom>
          <a:solidFill>
            <a:srgbClr val="C21C22"/>
          </a:solidFill>
          <a:ln w="28575">
            <a:solidFill>
              <a:srgbClr val="C21C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500" b="1" dirty="0">
                <a:latin typeface="Malgun Gothic" panose="020B0503020000020004" pitchFamily="34" charset="-127"/>
                <a:ea typeface="Malgun Gothic" panose="020B0503020000020004" pitchFamily="34" charset="-127"/>
                <a:cs typeface="Roboto Regular"/>
              </a:rPr>
              <a:t>4</a:t>
            </a:r>
          </a:p>
        </p:txBody>
      </p:sp>
      <p:sp>
        <p:nvSpPr>
          <p:cNvPr id="7" name="말풍선: 타원형 6">
            <a:extLst>
              <a:ext uri="{FF2B5EF4-FFF2-40B4-BE49-F238E27FC236}">
                <a16:creationId xmlns:a16="http://schemas.microsoft.com/office/drawing/2014/main" id="{FD12D570-B12F-4EDD-8BA9-E0EC1C61D829}"/>
              </a:ext>
            </a:extLst>
          </p:cNvPr>
          <p:cNvSpPr/>
          <p:nvPr/>
        </p:nvSpPr>
        <p:spPr>
          <a:xfrm>
            <a:off x="2832419" y="1685926"/>
            <a:ext cx="288000" cy="288000"/>
          </a:xfrm>
          <a:prstGeom prst="wedgeEllipseCallout">
            <a:avLst>
              <a:gd name="adj1" fmla="val -66004"/>
              <a:gd name="adj2" fmla="val 39103"/>
            </a:avLst>
          </a:prstGeom>
          <a:solidFill>
            <a:srgbClr val="C21C22"/>
          </a:solidFill>
          <a:ln w="28575">
            <a:solidFill>
              <a:srgbClr val="C21C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500" b="1" dirty="0">
                <a:latin typeface="Malgun Gothic" panose="020B0503020000020004" pitchFamily="34" charset="-127"/>
                <a:ea typeface="Malgun Gothic" panose="020B0503020000020004" pitchFamily="34" charset="-127"/>
                <a:cs typeface="Roboto Regular"/>
              </a:rPr>
              <a:t>1</a:t>
            </a:r>
          </a:p>
        </p:txBody>
      </p:sp>
      <p:sp>
        <p:nvSpPr>
          <p:cNvPr id="9" name="오른쪽 대괄호 8">
            <a:extLst>
              <a:ext uri="{FF2B5EF4-FFF2-40B4-BE49-F238E27FC236}">
                <a16:creationId xmlns:a16="http://schemas.microsoft.com/office/drawing/2014/main" id="{E94725A8-9FF7-4219-A5C9-EC6946E8370E}"/>
              </a:ext>
            </a:extLst>
          </p:cNvPr>
          <p:cNvSpPr/>
          <p:nvPr/>
        </p:nvSpPr>
        <p:spPr>
          <a:xfrm>
            <a:off x="3103187" y="2102177"/>
            <a:ext cx="178938" cy="4241474"/>
          </a:xfrm>
          <a:prstGeom prst="rightBracket">
            <a:avLst/>
          </a:prstGeom>
          <a:ln w="38100">
            <a:solidFill>
              <a:srgbClr val="C21C2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말풍선: 타원형 10">
            <a:extLst>
              <a:ext uri="{FF2B5EF4-FFF2-40B4-BE49-F238E27FC236}">
                <a16:creationId xmlns:a16="http://schemas.microsoft.com/office/drawing/2014/main" id="{A79DE8D0-1524-49BB-B09E-4C80FF39704A}"/>
              </a:ext>
            </a:extLst>
          </p:cNvPr>
          <p:cNvSpPr/>
          <p:nvPr/>
        </p:nvSpPr>
        <p:spPr>
          <a:xfrm>
            <a:off x="9156646" y="1849461"/>
            <a:ext cx="288000" cy="288000"/>
          </a:xfrm>
          <a:prstGeom prst="wedgeEllipseCallout">
            <a:avLst>
              <a:gd name="adj1" fmla="val 48938"/>
              <a:gd name="adj2" fmla="val 53505"/>
            </a:avLst>
          </a:prstGeom>
          <a:solidFill>
            <a:srgbClr val="C21C22"/>
          </a:solidFill>
          <a:ln w="28575">
            <a:solidFill>
              <a:srgbClr val="C21C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500" b="1" dirty="0">
                <a:latin typeface="Malgun Gothic" panose="020B0503020000020004" pitchFamily="34" charset="-127"/>
                <a:ea typeface="Malgun Gothic" panose="020B0503020000020004" pitchFamily="34" charset="-127"/>
                <a:cs typeface="Roboto Regular"/>
              </a:rPr>
              <a:t>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41F370E-0962-4338-BD4A-337EDDDB0CBF}"/>
              </a:ext>
            </a:extLst>
          </p:cNvPr>
          <p:cNvSpPr txBox="1"/>
          <p:nvPr/>
        </p:nvSpPr>
        <p:spPr>
          <a:xfrm>
            <a:off x="8105775" y="4162378"/>
            <a:ext cx="3910797" cy="2140073"/>
          </a:xfrm>
          <a:prstGeom prst="rect">
            <a:avLst/>
          </a:prstGeom>
          <a:solidFill>
            <a:schemeClr val="bg1"/>
          </a:solidFill>
          <a:ln w="12700">
            <a:solidFill>
              <a:srgbClr val="5D5B55"/>
            </a:solidFill>
          </a:ln>
          <a:effectLst/>
        </p:spPr>
        <p:txBody>
          <a:bodyPr wrap="square" rtlCol="0">
            <a:spAutoFit/>
          </a:bodyPr>
          <a:lstStyle/>
          <a:p>
            <a:pPr marL="228600" indent="-228600">
              <a:lnSpc>
                <a:spcPct val="150000"/>
              </a:lnSpc>
              <a:buFontTx/>
              <a:buAutoNum type="arabicPeriod"/>
            </a:pPr>
            <a:r>
              <a:rPr lang="ko-KR" altLang="en-US" sz="1000" b="1" dirty="0">
                <a:latin typeface="+mn-ea"/>
              </a:rPr>
              <a:t>검색 결과 </a:t>
            </a:r>
            <a:r>
              <a:rPr lang="en-US" altLang="ko-KR" sz="1000" b="1" dirty="0">
                <a:latin typeface="+mn-ea"/>
              </a:rPr>
              <a:t>– 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검색어에 대한 총 검색 결과 개수를 제시</a:t>
            </a:r>
            <a:endParaRPr lang="en-US" altLang="ko-KR" sz="1000" dirty="0">
              <a:solidFill>
                <a:schemeClr val="tx2">
                  <a:lumMod val="50000"/>
                </a:schemeClr>
              </a:solidFill>
              <a:latin typeface="+mn-ea"/>
            </a:endParaRPr>
          </a:p>
          <a:p>
            <a:pPr marL="228600" indent="-228600">
              <a:lnSpc>
                <a:spcPct val="150000"/>
              </a:lnSpc>
              <a:buFontTx/>
              <a:buAutoNum type="arabicPeriod"/>
            </a:pPr>
            <a:r>
              <a:rPr lang="ko-KR" altLang="en-US" sz="1000" b="1" dirty="0">
                <a:latin typeface="+mn-ea"/>
              </a:rPr>
              <a:t>검색 필터</a:t>
            </a:r>
            <a:r>
              <a:rPr lang="en-US" altLang="ko-KR" sz="1000" b="1" dirty="0">
                <a:latin typeface="+mn-ea"/>
              </a:rPr>
              <a:t>(</a:t>
            </a:r>
            <a:r>
              <a:rPr lang="ko-KR" altLang="en-US" sz="1000" b="1" dirty="0">
                <a:latin typeface="+mn-ea"/>
              </a:rPr>
              <a:t>결과 한정 목록</a:t>
            </a:r>
            <a:r>
              <a:rPr lang="en-US" altLang="ko-KR" sz="1000" b="1" dirty="0">
                <a:latin typeface="+mn-ea"/>
              </a:rPr>
              <a:t>)</a:t>
            </a:r>
            <a:r>
              <a:rPr lang="ko-KR" altLang="en-US" sz="1000" b="1" dirty="0">
                <a:latin typeface="+mn-ea"/>
              </a:rPr>
              <a:t> </a:t>
            </a:r>
            <a:r>
              <a:rPr lang="en-US" altLang="ko-KR" sz="1000" b="1" dirty="0">
                <a:latin typeface="+mn-ea"/>
              </a:rPr>
              <a:t>– 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검색 결과를 관련성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/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최신성으로 정렬하거나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,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 원본 유형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, 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출판 날짜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, 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주제 등의 여러 필터 옵션으로 검색 결과를 한정하여 </a:t>
            </a:r>
            <a:r>
              <a:rPr lang="ko-KR" altLang="en-US" sz="1000" dirty="0" err="1">
                <a:solidFill>
                  <a:schemeClr val="tx2">
                    <a:lumMod val="50000"/>
                  </a:schemeClr>
                </a:solidFill>
                <a:latin typeface="+mn-ea"/>
              </a:rPr>
              <a:t>재검색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 가능</a:t>
            </a:r>
            <a:endParaRPr lang="en-US" altLang="ko-KR" sz="1000" b="1" dirty="0">
              <a:latin typeface="+mn-ea"/>
            </a:endParaRPr>
          </a:p>
          <a:p>
            <a:pPr marL="228600" indent="-228600">
              <a:lnSpc>
                <a:spcPct val="150000"/>
              </a:lnSpc>
              <a:buFontTx/>
              <a:buAutoNum type="arabicPeriod"/>
            </a:pPr>
            <a:r>
              <a:rPr lang="en-US" altLang="ko-KR" sz="1000" b="1" dirty="0">
                <a:latin typeface="+mn-ea"/>
              </a:rPr>
              <a:t>ProQuest </a:t>
            </a:r>
            <a:r>
              <a:rPr lang="ko-KR" altLang="en-US" sz="1000" b="1" dirty="0">
                <a:latin typeface="+mn-ea"/>
              </a:rPr>
              <a:t>플랫폼 기능 </a:t>
            </a:r>
            <a:r>
              <a:rPr lang="en-US" altLang="ko-KR" sz="1000" b="1" dirty="0">
                <a:latin typeface="+mn-ea"/>
              </a:rPr>
              <a:t>-</a:t>
            </a:r>
            <a:r>
              <a:rPr lang="en-US" altLang="ko-KR" sz="1000" dirty="0">
                <a:latin typeface="+mn-ea"/>
              </a:rPr>
              <a:t> </a:t>
            </a:r>
            <a:r>
              <a:rPr lang="ko-KR" altLang="en-US" sz="1000" dirty="0">
                <a:latin typeface="+mn-ea"/>
              </a:rPr>
              <a:t>선택한 자료에 대한 인용정보 생성</a:t>
            </a:r>
            <a:r>
              <a:rPr lang="en-US" altLang="ko-KR" sz="1000" dirty="0">
                <a:latin typeface="+mn-ea"/>
              </a:rPr>
              <a:t>, </a:t>
            </a:r>
            <a:r>
              <a:rPr lang="ko-KR" altLang="en-US" sz="1000" dirty="0">
                <a:latin typeface="+mn-ea"/>
              </a:rPr>
              <a:t>이메일로 보내기</a:t>
            </a:r>
            <a:r>
              <a:rPr lang="en-US" altLang="ko-KR" sz="1000" dirty="0">
                <a:latin typeface="+mn-ea"/>
              </a:rPr>
              <a:t>, My Research</a:t>
            </a:r>
            <a:r>
              <a:rPr lang="ko-KR" altLang="en-US" sz="1000" dirty="0">
                <a:latin typeface="+mn-ea"/>
              </a:rPr>
              <a:t>에 추가</a:t>
            </a:r>
            <a:r>
              <a:rPr lang="en-US" altLang="ko-KR" sz="1000" dirty="0">
                <a:latin typeface="+mn-ea"/>
              </a:rPr>
              <a:t>, </a:t>
            </a:r>
            <a:r>
              <a:rPr lang="ko-KR" altLang="en-US" sz="1000" dirty="0">
                <a:latin typeface="+mn-ea"/>
              </a:rPr>
              <a:t>모든 저장 옵션 확인 등 플랫폼 기능 활용</a:t>
            </a:r>
            <a:endParaRPr lang="en-US" altLang="ko-KR" sz="1000" dirty="0">
              <a:latin typeface="+mn-ea"/>
            </a:endParaRPr>
          </a:p>
          <a:p>
            <a:pPr marL="228600" indent="-228600">
              <a:lnSpc>
                <a:spcPct val="150000"/>
              </a:lnSpc>
              <a:buFontTx/>
              <a:buAutoNum type="arabicPeriod"/>
            </a:pPr>
            <a:r>
              <a:rPr lang="ko-KR" altLang="en-US" sz="1000" b="1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미리보기 </a:t>
            </a:r>
            <a:r>
              <a:rPr lang="en-US" altLang="ko-KR" sz="1000" b="1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– 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원하는 자료의 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‘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미리보기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’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를 통해 초록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, 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검색된 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DB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 등의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 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정보 확인 가능</a:t>
            </a:r>
            <a:endParaRPr lang="en-US" altLang="ko-KR" sz="1000" dirty="0">
              <a:solidFill>
                <a:schemeClr val="tx2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7522F225-24A6-47CB-A300-171FFE1E3D21}"/>
              </a:ext>
            </a:extLst>
          </p:cNvPr>
          <p:cNvSpPr/>
          <p:nvPr/>
        </p:nvSpPr>
        <p:spPr>
          <a:xfrm>
            <a:off x="9410183" y="2121442"/>
            <a:ext cx="967913" cy="249465"/>
          </a:xfrm>
          <a:prstGeom prst="roundRect">
            <a:avLst>
              <a:gd name="adj" fmla="val 11557"/>
            </a:avLst>
          </a:prstGeom>
          <a:noFill/>
          <a:ln w="19050">
            <a:solidFill>
              <a:srgbClr val="C21C2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01339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A66002A0-295B-4A32-A567-A843844B95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234" y="878860"/>
            <a:ext cx="10130201" cy="55387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Rectangle 5">
            <a:extLst>
              <a:ext uri="{FF2B5EF4-FFF2-40B4-BE49-F238E27FC236}">
                <a16:creationId xmlns:a16="http://schemas.microsoft.com/office/drawing/2014/main" id="{4789149B-7C76-4424-BA5D-950982D3EC09}"/>
              </a:ext>
            </a:extLst>
          </p:cNvPr>
          <p:cNvSpPr/>
          <p:nvPr/>
        </p:nvSpPr>
        <p:spPr>
          <a:xfrm>
            <a:off x="189214" y="4572000"/>
            <a:ext cx="6668785" cy="1734849"/>
          </a:xfrm>
          <a:prstGeom prst="rect">
            <a:avLst/>
          </a:prstGeom>
          <a:solidFill>
            <a:schemeClr val="bg1"/>
          </a:solidFill>
          <a:ln>
            <a:solidFill>
              <a:srgbClr val="5D5B5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ko-KR" sz="1000" b="1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1. </a:t>
            </a:r>
            <a:r>
              <a:rPr lang="ko-KR" altLang="en-US" sz="1000" b="1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본문 탭</a:t>
            </a:r>
            <a:r>
              <a:rPr lang="en-US" altLang="ko-KR" sz="1000" b="1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(tabs) 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- 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본문페이지 내 탭을 통해 원문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(Full text), 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초록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/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세부사항의 형태로 해당 자료 활용 가능</a:t>
            </a:r>
            <a:endParaRPr lang="en-US" altLang="ko-KR" sz="1000" dirty="0">
              <a:solidFill>
                <a:schemeClr val="tx2">
                  <a:lumMod val="50000"/>
                </a:schemeClr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000" b="1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2. </a:t>
            </a:r>
            <a:r>
              <a:rPr lang="ko-KR" altLang="en-US" sz="1000" b="1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확대기능</a:t>
            </a:r>
            <a:r>
              <a:rPr lang="en-US" altLang="ko-KR" sz="1000" b="1" dirty="0">
                <a:solidFill>
                  <a:schemeClr val="tx2">
                    <a:lumMod val="50000"/>
                  </a:schemeClr>
                </a:solidFill>
                <a:latin typeface="+mn-ea"/>
                <a:sym typeface="Wingdings" pitchFamily="2" charset="2"/>
              </a:rPr>
              <a:t>- 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+mn-ea"/>
                <a:sym typeface="Wingdings" pitchFamily="2" charset="2"/>
              </a:rPr>
              <a:t>본문 내용 확대보기 기능</a:t>
            </a:r>
            <a:endParaRPr lang="en-US" altLang="ko-KR" sz="1000" dirty="0">
              <a:solidFill>
                <a:schemeClr val="tx2">
                  <a:lumMod val="50000"/>
                </a:schemeClr>
              </a:solidFill>
              <a:latin typeface="+mn-ea"/>
              <a:sym typeface="Wingdings" pitchFamily="2" charset="2"/>
            </a:endParaRPr>
          </a:p>
          <a:p>
            <a:pPr>
              <a:lnSpc>
                <a:spcPct val="150000"/>
              </a:lnSpc>
            </a:pPr>
            <a:r>
              <a:rPr lang="en-US" altLang="ko-KR" sz="1000" b="1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3. PDF </a:t>
            </a:r>
            <a:r>
              <a:rPr lang="ko-KR" altLang="en-US" sz="1000" b="1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다운로드 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- PDF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로 원문이 제공되는 경우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, ‘PDF 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다운로드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’ 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버튼을 통해 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PDF 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형태로 즉시 다운로드 및 활용</a:t>
            </a:r>
            <a:endParaRPr lang="en-US" altLang="ko-KR" sz="1000" dirty="0">
              <a:solidFill>
                <a:schemeClr val="tx2">
                  <a:lumMod val="50000"/>
                </a:schemeClr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000" b="1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4. ProQuest </a:t>
            </a:r>
            <a:r>
              <a:rPr lang="ko-KR" altLang="en-US" sz="1000" b="1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플랫폼 기능 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- 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해당 자료에 대한 인용정보 생성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, 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이메일로 보내기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, My Research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에 추가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, 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모든 저장 옵션 확인 등 플랫폼 기능 활용</a:t>
            </a:r>
            <a:endParaRPr lang="en-US" altLang="ko-KR" sz="1000" dirty="0">
              <a:solidFill>
                <a:schemeClr val="tx2">
                  <a:lumMod val="50000"/>
                </a:schemeClr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5. </a:t>
            </a:r>
            <a:r>
              <a:rPr lang="ko-KR" altLang="en-US" sz="1000" b="1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관련 항목 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- 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+mn-ea"/>
                <a:sym typeface="Wingdings" pitchFamily="2" charset="2"/>
              </a:rPr>
              <a:t>ProQuest 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+mn-ea"/>
                <a:sym typeface="Wingdings" pitchFamily="2" charset="2"/>
              </a:rPr>
              <a:t>내부 알고리즘을 통해 해당 자료와 관련성이 높은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+mn-ea"/>
                <a:sym typeface="Wingdings" pitchFamily="2" charset="2"/>
              </a:rPr>
              <a:t>/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+mn-ea"/>
                <a:sym typeface="Wingdings" pitchFamily="2" charset="2"/>
              </a:rPr>
              <a:t>유사한 자료 추천</a:t>
            </a:r>
            <a:endParaRPr lang="en-US" altLang="ko-KR" sz="1000" dirty="0">
              <a:solidFill>
                <a:schemeClr val="tx2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12" name="말풍선: 타원형 11">
            <a:extLst>
              <a:ext uri="{FF2B5EF4-FFF2-40B4-BE49-F238E27FC236}">
                <a16:creationId xmlns:a16="http://schemas.microsoft.com/office/drawing/2014/main" id="{72155324-6219-4430-8313-40442F8D5B45}"/>
              </a:ext>
            </a:extLst>
          </p:cNvPr>
          <p:cNvSpPr/>
          <p:nvPr/>
        </p:nvSpPr>
        <p:spPr>
          <a:xfrm>
            <a:off x="665219" y="1496445"/>
            <a:ext cx="288000" cy="288000"/>
          </a:xfrm>
          <a:prstGeom prst="wedgeEllipseCallout">
            <a:avLst>
              <a:gd name="adj1" fmla="val 43136"/>
              <a:gd name="adj2" fmla="val 55639"/>
            </a:avLst>
          </a:prstGeom>
          <a:solidFill>
            <a:srgbClr val="C21C22"/>
          </a:solidFill>
          <a:ln w="28575">
            <a:solidFill>
              <a:srgbClr val="C21C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500" b="1" dirty="0">
                <a:latin typeface="Malgun Gothic" panose="020B0503020000020004" pitchFamily="34" charset="-127"/>
                <a:ea typeface="Malgun Gothic" panose="020B0503020000020004" pitchFamily="34" charset="-127"/>
                <a:cs typeface="Roboto Regular"/>
              </a:rPr>
              <a:t>1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811DF48A-B23E-47B8-A048-44ACCBCED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182881"/>
            <a:ext cx="10972800" cy="680720"/>
          </a:xfrm>
        </p:spPr>
        <p:txBody>
          <a:bodyPr/>
          <a:lstStyle/>
          <a:p>
            <a:r>
              <a:rPr lang="ko-KR" altLang="en-US" dirty="0">
                <a:latin typeface="+mn-ea"/>
                <a:ea typeface="+mn-ea"/>
              </a:rPr>
              <a:t>본문 페이지 활용 </a:t>
            </a:r>
            <a:r>
              <a:rPr lang="en-US" altLang="ko-KR" dirty="0">
                <a:latin typeface="+mn-ea"/>
                <a:ea typeface="+mn-ea"/>
              </a:rPr>
              <a:t>Ⅰ</a:t>
            </a:r>
            <a:endParaRPr lang="en-US" dirty="0">
              <a:latin typeface="+mn-ea"/>
              <a:ea typeface="+mn-ea"/>
            </a:endParaRP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FE2E0C13-75C0-4D15-8B83-2C2BBD7BD43E}"/>
              </a:ext>
            </a:extLst>
          </p:cNvPr>
          <p:cNvSpPr/>
          <p:nvPr/>
        </p:nvSpPr>
        <p:spPr>
          <a:xfrm>
            <a:off x="981794" y="1784369"/>
            <a:ext cx="1802504" cy="393752"/>
          </a:xfrm>
          <a:prstGeom prst="roundRect">
            <a:avLst/>
          </a:prstGeom>
          <a:noFill/>
          <a:ln w="19050">
            <a:solidFill>
              <a:srgbClr val="C21C2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FFB97391-6E18-4431-953A-12C83DB19D59}"/>
              </a:ext>
            </a:extLst>
          </p:cNvPr>
          <p:cNvSpPr/>
          <p:nvPr/>
        </p:nvSpPr>
        <p:spPr>
          <a:xfrm>
            <a:off x="8907694" y="777344"/>
            <a:ext cx="2253406" cy="882034"/>
          </a:xfrm>
          <a:prstGeom prst="roundRect">
            <a:avLst>
              <a:gd name="adj" fmla="val 7669"/>
            </a:avLst>
          </a:prstGeom>
          <a:noFill/>
          <a:ln w="19050">
            <a:solidFill>
              <a:srgbClr val="C21C2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7" name="말풍선: 타원형 16">
            <a:extLst>
              <a:ext uri="{FF2B5EF4-FFF2-40B4-BE49-F238E27FC236}">
                <a16:creationId xmlns:a16="http://schemas.microsoft.com/office/drawing/2014/main" id="{E83ECE53-464B-42C3-9F23-AF2A8462440F}"/>
              </a:ext>
            </a:extLst>
          </p:cNvPr>
          <p:cNvSpPr/>
          <p:nvPr/>
        </p:nvSpPr>
        <p:spPr>
          <a:xfrm>
            <a:off x="8984552" y="845311"/>
            <a:ext cx="288000" cy="288000"/>
          </a:xfrm>
          <a:prstGeom prst="wedgeEllipseCallout">
            <a:avLst>
              <a:gd name="adj1" fmla="val 43136"/>
              <a:gd name="adj2" fmla="val 55639"/>
            </a:avLst>
          </a:prstGeom>
          <a:solidFill>
            <a:srgbClr val="C21C22"/>
          </a:solidFill>
          <a:ln w="28575">
            <a:solidFill>
              <a:srgbClr val="C21C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500" b="1" dirty="0">
                <a:latin typeface="Malgun Gothic" panose="020B0503020000020004" pitchFamily="34" charset="-127"/>
                <a:ea typeface="Malgun Gothic" panose="020B0503020000020004" pitchFamily="34" charset="-127"/>
                <a:cs typeface="Roboto Regular"/>
              </a:rPr>
              <a:t>3</a:t>
            </a:r>
          </a:p>
        </p:txBody>
      </p:sp>
      <p:sp>
        <p:nvSpPr>
          <p:cNvPr id="18" name="말풍선: 타원형 17">
            <a:extLst>
              <a:ext uri="{FF2B5EF4-FFF2-40B4-BE49-F238E27FC236}">
                <a16:creationId xmlns:a16="http://schemas.microsoft.com/office/drawing/2014/main" id="{832543BE-E09F-4235-B248-52CB9EC08062}"/>
              </a:ext>
            </a:extLst>
          </p:cNvPr>
          <p:cNvSpPr/>
          <p:nvPr/>
        </p:nvSpPr>
        <p:spPr>
          <a:xfrm>
            <a:off x="11031615" y="559738"/>
            <a:ext cx="288000" cy="288000"/>
          </a:xfrm>
          <a:prstGeom prst="wedgeEllipseCallout">
            <a:avLst>
              <a:gd name="adj1" fmla="val -47578"/>
              <a:gd name="adj2" fmla="val 60679"/>
            </a:avLst>
          </a:prstGeom>
          <a:solidFill>
            <a:srgbClr val="C21C22"/>
          </a:solidFill>
          <a:ln w="28575">
            <a:solidFill>
              <a:srgbClr val="C21C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500" b="1" dirty="0">
                <a:latin typeface="Malgun Gothic" panose="020B0503020000020004" pitchFamily="34" charset="-127"/>
                <a:ea typeface="Malgun Gothic" panose="020B0503020000020004" pitchFamily="34" charset="-127"/>
                <a:cs typeface="Roboto Regular"/>
              </a:rPr>
              <a:t>4</a:t>
            </a:r>
          </a:p>
        </p:txBody>
      </p:sp>
      <p:sp>
        <p:nvSpPr>
          <p:cNvPr id="19" name="말풍선: 타원형 18">
            <a:extLst>
              <a:ext uri="{FF2B5EF4-FFF2-40B4-BE49-F238E27FC236}">
                <a16:creationId xmlns:a16="http://schemas.microsoft.com/office/drawing/2014/main" id="{07E1E977-5141-4298-9BD7-382CAE48D10A}"/>
              </a:ext>
            </a:extLst>
          </p:cNvPr>
          <p:cNvSpPr/>
          <p:nvPr/>
        </p:nvSpPr>
        <p:spPr>
          <a:xfrm>
            <a:off x="10181100" y="2749851"/>
            <a:ext cx="288000" cy="288000"/>
          </a:xfrm>
          <a:prstGeom prst="wedgeEllipseCallout">
            <a:avLst>
              <a:gd name="adj1" fmla="val -52775"/>
              <a:gd name="adj2" fmla="val 49024"/>
            </a:avLst>
          </a:prstGeom>
          <a:solidFill>
            <a:srgbClr val="C21C22"/>
          </a:solidFill>
          <a:ln w="28575">
            <a:solidFill>
              <a:srgbClr val="C21C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500" b="1" dirty="0">
                <a:latin typeface="Malgun Gothic" panose="020B0503020000020004" pitchFamily="34" charset="-127"/>
                <a:ea typeface="Malgun Gothic" panose="020B0503020000020004" pitchFamily="34" charset="-127"/>
                <a:cs typeface="Roboto Regular"/>
              </a:rPr>
              <a:t>5</a:t>
            </a:r>
          </a:p>
        </p:txBody>
      </p:sp>
      <p:sp>
        <p:nvSpPr>
          <p:cNvPr id="20" name="말풍선: 타원형 19">
            <a:extLst>
              <a:ext uri="{FF2B5EF4-FFF2-40B4-BE49-F238E27FC236}">
                <a16:creationId xmlns:a16="http://schemas.microsoft.com/office/drawing/2014/main" id="{207FA86F-4FA4-4251-9A47-7B424FF4BDE7}"/>
              </a:ext>
            </a:extLst>
          </p:cNvPr>
          <p:cNvSpPr/>
          <p:nvPr/>
        </p:nvSpPr>
        <p:spPr>
          <a:xfrm>
            <a:off x="10181100" y="3532150"/>
            <a:ext cx="288000" cy="288000"/>
          </a:xfrm>
          <a:prstGeom prst="wedgeEllipseCallout">
            <a:avLst>
              <a:gd name="adj1" fmla="val -52775"/>
              <a:gd name="adj2" fmla="val 49024"/>
            </a:avLst>
          </a:prstGeom>
          <a:solidFill>
            <a:srgbClr val="C21C22"/>
          </a:solidFill>
          <a:ln w="28575">
            <a:solidFill>
              <a:srgbClr val="C21C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500" b="1" dirty="0">
                <a:latin typeface="Malgun Gothic" panose="020B0503020000020004" pitchFamily="34" charset="-127"/>
                <a:ea typeface="Malgun Gothic" panose="020B0503020000020004" pitchFamily="34" charset="-127"/>
                <a:cs typeface="Roboto Regular"/>
              </a:rPr>
              <a:t>6</a:t>
            </a:r>
          </a:p>
        </p:txBody>
      </p:sp>
      <p:sp>
        <p:nvSpPr>
          <p:cNvPr id="21" name="말풍선: 타원형 20">
            <a:extLst>
              <a:ext uri="{FF2B5EF4-FFF2-40B4-BE49-F238E27FC236}">
                <a16:creationId xmlns:a16="http://schemas.microsoft.com/office/drawing/2014/main" id="{801F00C6-2602-43CE-94FA-C8E94030E466}"/>
              </a:ext>
            </a:extLst>
          </p:cNvPr>
          <p:cNvSpPr/>
          <p:nvPr/>
        </p:nvSpPr>
        <p:spPr>
          <a:xfrm>
            <a:off x="837794" y="2273289"/>
            <a:ext cx="288000" cy="288000"/>
          </a:xfrm>
          <a:prstGeom prst="wedgeEllipseCallout">
            <a:avLst>
              <a:gd name="adj1" fmla="val 43136"/>
              <a:gd name="adj2" fmla="val 55639"/>
            </a:avLst>
          </a:prstGeom>
          <a:solidFill>
            <a:srgbClr val="C21C22"/>
          </a:solidFill>
          <a:ln w="28575">
            <a:solidFill>
              <a:srgbClr val="C21C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500" b="1" dirty="0">
                <a:latin typeface="Malgun Gothic" panose="020B0503020000020004" pitchFamily="34" charset="-127"/>
                <a:ea typeface="Malgun Gothic" panose="020B0503020000020004" pitchFamily="34" charset="-127"/>
                <a:cs typeface="Roboto Regular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242327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0F940A47-1A5C-4D40-A7DA-0A7FFABA49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3352" y="1614369"/>
            <a:ext cx="7187358" cy="45450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2C3138D2-52B1-45CE-B843-FAC8FDE96A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756" y="1166812"/>
            <a:ext cx="2681716" cy="507496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0C81737-E5BC-42AE-8AD7-078F84C73D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latin typeface="+mn-ea"/>
                <a:ea typeface="+mn-ea"/>
              </a:rPr>
              <a:t>본문 페이지 활용 </a:t>
            </a:r>
            <a:r>
              <a:rPr lang="en-US" altLang="ko-KR" dirty="0">
                <a:latin typeface="+mn-ea"/>
                <a:ea typeface="+mn-ea"/>
              </a:rPr>
              <a:t>Ⅱ</a:t>
            </a:r>
            <a:endParaRPr lang="en-US" dirty="0">
              <a:latin typeface="+mn-ea"/>
              <a:ea typeface="+mn-ea"/>
            </a:endParaRPr>
          </a:p>
        </p:txBody>
      </p:sp>
      <p:sp>
        <p:nvSpPr>
          <p:cNvPr id="5" name="말풍선: 타원형 4">
            <a:extLst>
              <a:ext uri="{FF2B5EF4-FFF2-40B4-BE49-F238E27FC236}">
                <a16:creationId xmlns:a16="http://schemas.microsoft.com/office/drawing/2014/main" id="{4F704A7E-0204-4837-92D9-76F479095E8D}"/>
              </a:ext>
            </a:extLst>
          </p:cNvPr>
          <p:cNvSpPr/>
          <p:nvPr/>
        </p:nvSpPr>
        <p:spPr>
          <a:xfrm>
            <a:off x="1645680" y="972204"/>
            <a:ext cx="288000" cy="288000"/>
          </a:xfrm>
          <a:prstGeom prst="wedgeEllipseCallout">
            <a:avLst>
              <a:gd name="adj1" fmla="val -37058"/>
              <a:gd name="adj2" fmla="val 57510"/>
            </a:avLst>
          </a:prstGeom>
          <a:solidFill>
            <a:srgbClr val="C21C22"/>
          </a:solidFill>
          <a:ln w="28575">
            <a:solidFill>
              <a:srgbClr val="C21C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500" b="1" dirty="0">
                <a:latin typeface="Malgun Gothic" panose="020B0503020000020004" pitchFamily="34" charset="-127"/>
                <a:ea typeface="Malgun Gothic" panose="020B0503020000020004" pitchFamily="34" charset="-127"/>
                <a:cs typeface="Roboto Regular"/>
              </a:rPr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346539-0455-41FA-9C6D-7DB13B01C28B}"/>
              </a:ext>
            </a:extLst>
          </p:cNvPr>
          <p:cNvSpPr txBox="1"/>
          <p:nvPr/>
        </p:nvSpPr>
        <p:spPr>
          <a:xfrm>
            <a:off x="6743945" y="960153"/>
            <a:ext cx="4545519" cy="524246"/>
          </a:xfrm>
          <a:prstGeom prst="rect">
            <a:avLst/>
          </a:prstGeom>
          <a:solidFill>
            <a:schemeClr val="bg1"/>
          </a:solidFill>
          <a:ln w="12700">
            <a:solidFill>
              <a:srgbClr val="5D5B55"/>
            </a:solidFill>
          </a:ln>
          <a:effectLst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000" b="1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1. </a:t>
            </a:r>
            <a:r>
              <a:rPr lang="ko-KR" altLang="en-US" sz="1000" b="1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관련항목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– 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해당 자료와 연관된 자료 리스트 제공</a:t>
            </a:r>
            <a:endParaRPr lang="en-US" altLang="ko-KR" sz="1000" dirty="0">
              <a:solidFill>
                <a:schemeClr val="tx2">
                  <a:lumMod val="50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000" b="1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2. </a:t>
            </a:r>
            <a:r>
              <a:rPr lang="ko-KR" altLang="en-US" sz="1000" b="1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번역</a:t>
            </a:r>
            <a:r>
              <a:rPr lang="en-US" altLang="ko-KR" sz="1000" b="1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/</a:t>
            </a:r>
            <a:r>
              <a:rPr lang="ko-KR" altLang="en-US" sz="1000" b="1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음성읽기 기능</a:t>
            </a:r>
            <a:r>
              <a:rPr lang="en-US" altLang="ko-KR" sz="1000" b="1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–</a:t>
            </a:r>
            <a:r>
              <a:rPr lang="ko-KR" altLang="en-US" sz="1000" b="1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기계 번역 및 음성으로 읽기 기능</a:t>
            </a:r>
            <a:endParaRPr lang="en-US" altLang="ko-KR" sz="1000" dirty="0">
              <a:solidFill>
                <a:schemeClr val="tx2">
                  <a:lumMod val="50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9C431A4B-7EA6-42AE-BDD7-76E6B03B867E}"/>
              </a:ext>
            </a:extLst>
          </p:cNvPr>
          <p:cNvSpPr/>
          <p:nvPr/>
        </p:nvSpPr>
        <p:spPr>
          <a:xfrm>
            <a:off x="708756" y="1217064"/>
            <a:ext cx="894013" cy="250380"/>
          </a:xfrm>
          <a:prstGeom prst="roundRect">
            <a:avLst/>
          </a:prstGeom>
          <a:noFill/>
          <a:ln w="19050">
            <a:solidFill>
              <a:srgbClr val="C21C2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16" name="연결선: 꺾임 15">
            <a:extLst>
              <a:ext uri="{FF2B5EF4-FFF2-40B4-BE49-F238E27FC236}">
                <a16:creationId xmlns:a16="http://schemas.microsoft.com/office/drawing/2014/main" id="{978D2F44-B561-4D63-A526-ABE3778F45A2}"/>
              </a:ext>
            </a:extLst>
          </p:cNvPr>
          <p:cNvCxnSpPr>
            <a:cxnSpLocks/>
          </p:cNvCxnSpPr>
          <p:nvPr/>
        </p:nvCxnSpPr>
        <p:spPr>
          <a:xfrm>
            <a:off x="1602769" y="1368807"/>
            <a:ext cx="2340583" cy="73739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말풍선: 타원형 14">
            <a:extLst>
              <a:ext uri="{FF2B5EF4-FFF2-40B4-BE49-F238E27FC236}">
                <a16:creationId xmlns:a16="http://schemas.microsoft.com/office/drawing/2014/main" id="{326DB582-E2B5-4F26-BAC0-6DF9B68E7542}"/>
              </a:ext>
            </a:extLst>
          </p:cNvPr>
          <p:cNvSpPr/>
          <p:nvPr/>
        </p:nvSpPr>
        <p:spPr>
          <a:xfrm>
            <a:off x="4979988" y="4299319"/>
            <a:ext cx="288000" cy="288000"/>
          </a:xfrm>
          <a:prstGeom prst="wedgeEllipseCallout">
            <a:avLst>
              <a:gd name="adj1" fmla="val -37058"/>
              <a:gd name="adj2" fmla="val 57510"/>
            </a:avLst>
          </a:prstGeom>
          <a:solidFill>
            <a:srgbClr val="C21C22"/>
          </a:solidFill>
          <a:ln w="28575">
            <a:solidFill>
              <a:srgbClr val="C21C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500" b="1" dirty="0">
                <a:latin typeface="Malgun Gothic" panose="020B0503020000020004" pitchFamily="34" charset="-127"/>
                <a:ea typeface="Malgun Gothic" panose="020B0503020000020004" pitchFamily="34" charset="-127"/>
                <a:cs typeface="Roboto Regular"/>
              </a:rPr>
              <a:t>2</a:t>
            </a: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9B897DBF-E886-4E48-962A-31179F31126F}"/>
              </a:ext>
            </a:extLst>
          </p:cNvPr>
          <p:cNvSpPr/>
          <p:nvPr/>
        </p:nvSpPr>
        <p:spPr>
          <a:xfrm>
            <a:off x="4042903" y="4587319"/>
            <a:ext cx="1001708" cy="467566"/>
          </a:xfrm>
          <a:prstGeom prst="roundRect">
            <a:avLst/>
          </a:prstGeom>
          <a:noFill/>
          <a:ln w="19050">
            <a:solidFill>
              <a:srgbClr val="C21C2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5699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4BDFD068-F168-4427-9168-D8127A98C4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1359" y="855400"/>
            <a:ext cx="7769282" cy="54882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0C81737-E5BC-42AE-8AD7-078F84C73D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latin typeface="+mn-ea"/>
                <a:ea typeface="+mn-ea"/>
              </a:rPr>
              <a:t>출판물 검색 </a:t>
            </a:r>
            <a:r>
              <a:rPr lang="en-US" altLang="ko-KR" dirty="0">
                <a:latin typeface="+mn-ea"/>
              </a:rPr>
              <a:t>Ⅰ</a:t>
            </a:r>
            <a:endParaRPr lang="en-US" dirty="0">
              <a:latin typeface="+mn-ea"/>
              <a:ea typeface="+mn-ea"/>
            </a:endParaRPr>
          </a:p>
        </p:txBody>
      </p:sp>
      <p:sp>
        <p:nvSpPr>
          <p:cNvPr id="4" name="말풍선: 타원형 3">
            <a:extLst>
              <a:ext uri="{FF2B5EF4-FFF2-40B4-BE49-F238E27FC236}">
                <a16:creationId xmlns:a16="http://schemas.microsoft.com/office/drawing/2014/main" id="{1630D641-36EB-4502-9FCB-3D1872A9FD4E}"/>
              </a:ext>
            </a:extLst>
          </p:cNvPr>
          <p:cNvSpPr/>
          <p:nvPr/>
        </p:nvSpPr>
        <p:spPr>
          <a:xfrm>
            <a:off x="1875734" y="1003258"/>
            <a:ext cx="288000" cy="288000"/>
          </a:xfrm>
          <a:prstGeom prst="wedgeEllipseCallout">
            <a:avLst>
              <a:gd name="adj1" fmla="val 47595"/>
              <a:gd name="adj2" fmla="val 54398"/>
            </a:avLst>
          </a:prstGeom>
          <a:solidFill>
            <a:srgbClr val="C21C22"/>
          </a:solidFill>
          <a:ln w="28575">
            <a:solidFill>
              <a:srgbClr val="C21C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500" b="1" dirty="0">
                <a:latin typeface="Malgun Gothic" panose="020B0503020000020004" pitchFamily="34" charset="-127"/>
                <a:ea typeface="Malgun Gothic" panose="020B0503020000020004" pitchFamily="34" charset="-127"/>
                <a:cs typeface="Roboto Regular"/>
              </a:rPr>
              <a:t>1</a:t>
            </a:r>
          </a:p>
        </p:txBody>
      </p:sp>
      <p:sp>
        <p:nvSpPr>
          <p:cNvPr id="5" name="말풍선: 타원형 4">
            <a:extLst>
              <a:ext uri="{FF2B5EF4-FFF2-40B4-BE49-F238E27FC236}">
                <a16:creationId xmlns:a16="http://schemas.microsoft.com/office/drawing/2014/main" id="{550F9DC8-B237-4237-BB9F-41FE4FE4C067}"/>
              </a:ext>
            </a:extLst>
          </p:cNvPr>
          <p:cNvSpPr/>
          <p:nvPr/>
        </p:nvSpPr>
        <p:spPr>
          <a:xfrm>
            <a:off x="8105775" y="2288247"/>
            <a:ext cx="288000" cy="288000"/>
          </a:xfrm>
          <a:prstGeom prst="wedgeEllipseCallout">
            <a:avLst>
              <a:gd name="adj1" fmla="val -50006"/>
              <a:gd name="adj2" fmla="val 58660"/>
            </a:avLst>
          </a:prstGeom>
          <a:solidFill>
            <a:srgbClr val="C21C22"/>
          </a:solidFill>
          <a:ln w="28575">
            <a:solidFill>
              <a:srgbClr val="C21C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500" b="1" dirty="0">
                <a:latin typeface="Malgun Gothic" panose="020B0503020000020004" pitchFamily="34" charset="-127"/>
                <a:ea typeface="Malgun Gothic" panose="020B0503020000020004" pitchFamily="34" charset="-127"/>
                <a:cs typeface="Roboto Regular"/>
              </a:rPr>
              <a:t>2</a:t>
            </a:r>
          </a:p>
        </p:txBody>
      </p:sp>
      <p:sp>
        <p:nvSpPr>
          <p:cNvPr id="6" name="오른쪽 대괄호 5">
            <a:extLst>
              <a:ext uri="{FF2B5EF4-FFF2-40B4-BE49-F238E27FC236}">
                <a16:creationId xmlns:a16="http://schemas.microsoft.com/office/drawing/2014/main" id="{369097E3-73EA-4478-9310-9C4A812122C2}"/>
              </a:ext>
            </a:extLst>
          </p:cNvPr>
          <p:cNvSpPr/>
          <p:nvPr/>
        </p:nvSpPr>
        <p:spPr>
          <a:xfrm flipH="1">
            <a:off x="2019734" y="1867915"/>
            <a:ext cx="292944" cy="3183748"/>
          </a:xfrm>
          <a:prstGeom prst="rightBracket">
            <a:avLst/>
          </a:prstGeom>
          <a:ln w="38100">
            <a:solidFill>
              <a:srgbClr val="C21C2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말풍선: 타원형 6">
            <a:extLst>
              <a:ext uri="{FF2B5EF4-FFF2-40B4-BE49-F238E27FC236}">
                <a16:creationId xmlns:a16="http://schemas.microsoft.com/office/drawing/2014/main" id="{EBB59911-29C8-47A8-BB50-49258F539D13}"/>
              </a:ext>
            </a:extLst>
          </p:cNvPr>
          <p:cNvSpPr/>
          <p:nvPr/>
        </p:nvSpPr>
        <p:spPr>
          <a:xfrm>
            <a:off x="3763968" y="1590627"/>
            <a:ext cx="288000" cy="288000"/>
          </a:xfrm>
          <a:prstGeom prst="wedgeEllipseCallout">
            <a:avLst>
              <a:gd name="adj1" fmla="val -55213"/>
              <a:gd name="adj2" fmla="val 46727"/>
            </a:avLst>
          </a:prstGeom>
          <a:solidFill>
            <a:srgbClr val="C21C22"/>
          </a:solidFill>
          <a:ln w="28575">
            <a:solidFill>
              <a:srgbClr val="C21C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500" b="1" dirty="0">
                <a:latin typeface="Malgun Gothic" panose="020B0503020000020004" pitchFamily="34" charset="-127"/>
                <a:ea typeface="Malgun Gothic" panose="020B0503020000020004" pitchFamily="34" charset="-127"/>
                <a:cs typeface="Roboto Regular"/>
              </a:rPr>
              <a:t>3</a:t>
            </a:r>
          </a:p>
        </p:txBody>
      </p:sp>
      <p:sp>
        <p:nvSpPr>
          <p:cNvPr id="9" name="오른쪽 대괄호 8">
            <a:extLst>
              <a:ext uri="{FF2B5EF4-FFF2-40B4-BE49-F238E27FC236}">
                <a16:creationId xmlns:a16="http://schemas.microsoft.com/office/drawing/2014/main" id="{881D93DC-7C72-4012-8F36-9435419D9092}"/>
              </a:ext>
            </a:extLst>
          </p:cNvPr>
          <p:cNvSpPr/>
          <p:nvPr/>
        </p:nvSpPr>
        <p:spPr>
          <a:xfrm rot="10800000" flipH="1">
            <a:off x="3279399" y="1863815"/>
            <a:ext cx="292944" cy="3183748"/>
          </a:xfrm>
          <a:prstGeom prst="rightBracket">
            <a:avLst/>
          </a:prstGeom>
          <a:ln w="38100">
            <a:solidFill>
              <a:srgbClr val="C21C2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2B9A6EA-C81D-4F80-B6ED-6AB89C6DBB15}"/>
              </a:ext>
            </a:extLst>
          </p:cNvPr>
          <p:cNvSpPr txBox="1"/>
          <p:nvPr/>
        </p:nvSpPr>
        <p:spPr>
          <a:xfrm>
            <a:off x="8105775" y="4862168"/>
            <a:ext cx="3910797" cy="1447576"/>
          </a:xfrm>
          <a:prstGeom prst="rect">
            <a:avLst/>
          </a:prstGeom>
          <a:solidFill>
            <a:schemeClr val="bg1"/>
          </a:solidFill>
          <a:ln w="12700">
            <a:solidFill>
              <a:srgbClr val="5D5B55"/>
            </a:solidFill>
          </a:ln>
          <a:effectLst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000" b="1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1. </a:t>
            </a:r>
            <a:r>
              <a:rPr lang="ko-KR" altLang="en-US" sz="1000" b="1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특정 출판물 검색 </a:t>
            </a:r>
            <a:r>
              <a:rPr lang="en-US" altLang="ko-KR" sz="1000" b="1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– 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원하는 검색 필드를 지정하여 특정 출판물 이름 등 원하는 검색어로 검색</a:t>
            </a:r>
            <a:endParaRPr lang="en-US" altLang="ko-KR" sz="1000" dirty="0">
              <a:solidFill>
                <a:schemeClr val="tx2">
                  <a:lumMod val="50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000" b="1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2. </a:t>
            </a:r>
            <a:r>
              <a:rPr lang="ko-KR" altLang="en-US" sz="1000" b="1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알파벳으로 찾아보기 </a:t>
            </a:r>
            <a:r>
              <a:rPr lang="en-US" altLang="ko-KR" sz="1000" b="1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– 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A to Z 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순서로 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  <a:sym typeface="Wingdings" pitchFamily="2" charset="2"/>
              </a:rPr>
              <a:t>출판물 이름 찾아보기</a:t>
            </a:r>
            <a:endParaRPr lang="en-US" altLang="ko-KR" sz="1000" dirty="0">
              <a:solidFill>
                <a:schemeClr val="tx2">
                  <a:lumMod val="50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000" b="1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  <a:sym typeface="Wingdings" pitchFamily="2" charset="2"/>
              </a:rPr>
              <a:t>3. </a:t>
            </a:r>
            <a:r>
              <a:rPr lang="ko-KR" altLang="en-US" sz="1000" b="1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  <a:sym typeface="Wingdings" pitchFamily="2" charset="2"/>
              </a:rPr>
              <a:t>출판물 필터</a:t>
            </a:r>
            <a:r>
              <a:rPr lang="en-US" altLang="ko-KR" sz="1000" b="1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  <a:sym typeface="Wingdings" pitchFamily="2" charset="2"/>
              </a:rPr>
              <a:t>(</a:t>
            </a:r>
            <a:r>
              <a:rPr lang="ko-KR" altLang="en-US" sz="1000" b="1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  <a:sym typeface="Wingdings" pitchFamily="2" charset="2"/>
              </a:rPr>
              <a:t>결과 한정 목록</a:t>
            </a:r>
            <a:r>
              <a:rPr lang="en-US" altLang="ko-KR" sz="1000" b="1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  <a:sym typeface="Wingdings" pitchFamily="2" charset="2"/>
              </a:rPr>
              <a:t>)</a:t>
            </a:r>
            <a:r>
              <a:rPr lang="ko-KR" altLang="en-US" sz="1000" b="1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  <a:sym typeface="Wingdings" pitchFamily="2" charset="2"/>
              </a:rPr>
              <a:t> </a:t>
            </a:r>
            <a:r>
              <a:rPr lang="en-US" altLang="ko-KR" sz="1000" b="1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  <a:sym typeface="Wingdings" pitchFamily="2" charset="2"/>
              </a:rPr>
              <a:t>– 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  <a:sym typeface="Wingdings" pitchFamily="2" charset="2"/>
              </a:rPr>
              <a:t>출판물 검색 결과를 원본 유형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  <a:sym typeface="Wingdings" pitchFamily="2" charset="2"/>
              </a:rPr>
              <a:t>, 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  <a:sym typeface="Wingdings" pitchFamily="2" charset="2"/>
              </a:rPr>
              <a:t>출판물 주제 등의 여러 필터 옵션으로 검색 결과를 한정하여 </a:t>
            </a:r>
            <a:r>
              <a:rPr lang="ko-KR" altLang="en-US" sz="1000" dirty="0" err="1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  <a:sym typeface="Wingdings" pitchFamily="2" charset="2"/>
              </a:rPr>
              <a:t>재검색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  <a:sym typeface="Wingdings" pitchFamily="2" charset="2"/>
              </a:rPr>
              <a:t> 가능</a:t>
            </a:r>
            <a:endParaRPr lang="en-US" altLang="ko-KR" sz="1000" dirty="0">
              <a:solidFill>
                <a:schemeClr val="tx2">
                  <a:lumMod val="50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495099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3C26B0C2-776B-4574-BFA2-8FD079B91B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8897" y="1103255"/>
            <a:ext cx="7666774" cy="485970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0C81737-E5BC-42AE-8AD7-078F84C73D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latin typeface="+mn-ea"/>
                <a:ea typeface="+mn-ea"/>
              </a:rPr>
              <a:t>출판물 검색</a:t>
            </a:r>
            <a:r>
              <a:rPr lang="ko-KR" altLang="en-US" dirty="0">
                <a:latin typeface="+mn-ea"/>
              </a:rPr>
              <a:t> </a:t>
            </a:r>
            <a:r>
              <a:rPr lang="en-US" altLang="ko-KR" dirty="0">
                <a:latin typeface="+mn-ea"/>
              </a:rPr>
              <a:t>Ⅱ</a:t>
            </a:r>
            <a:endParaRPr lang="en-US" dirty="0">
              <a:latin typeface="+mn-ea"/>
              <a:ea typeface="+mn-ea"/>
            </a:endParaRPr>
          </a:p>
        </p:txBody>
      </p:sp>
      <p:sp>
        <p:nvSpPr>
          <p:cNvPr id="13" name="Text Box 24">
            <a:extLst>
              <a:ext uri="{FF2B5EF4-FFF2-40B4-BE49-F238E27FC236}">
                <a16:creationId xmlns:a16="http://schemas.microsoft.com/office/drawing/2014/main" id="{5B38642A-8664-4D8E-B7E1-9E2929003E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097" y="1650800"/>
            <a:ext cx="2209800" cy="755079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C21C22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latinLnBrk="0" hangingPunct="0">
              <a:lnSpc>
                <a:spcPct val="150000"/>
              </a:lnSpc>
            </a:pPr>
            <a:r>
              <a:rPr lang="ko-KR" altLang="en-US" sz="1000" b="1" dirty="0">
                <a:solidFill>
                  <a:schemeClr val="tx2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출판물 정보</a:t>
            </a:r>
            <a:endParaRPr lang="en-US" altLang="ko-KR" sz="1000" b="1" dirty="0">
              <a:solidFill>
                <a:schemeClr val="tx2">
                  <a:lumMod val="50000"/>
                </a:schemeClr>
              </a:solidFill>
              <a:latin typeface="맑은 고딕" pitchFamily="50" charset="-127"/>
              <a:ea typeface="맑은 고딕" pitchFamily="50" charset="-127"/>
              <a:sym typeface="Wingdings" pitchFamily="2" charset="2"/>
            </a:endParaRPr>
          </a:p>
          <a:p>
            <a:pPr eaLnBrk="0" latinLnBrk="0" hangingPunct="0">
              <a:lnSpc>
                <a:spcPct val="150000"/>
              </a:lnSpc>
            </a:pP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해당 출판물의 자료 수록 기간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, 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출판지역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, 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출판사 정보 등을 제공</a:t>
            </a:r>
            <a:endParaRPr lang="en-US" altLang="ko-KR" sz="1000" dirty="0">
              <a:solidFill>
                <a:schemeClr val="tx2">
                  <a:lumMod val="50000"/>
                </a:schemeClr>
              </a:solidFill>
              <a:latin typeface="맑은 고딕" pitchFamily="50" charset="-127"/>
              <a:ea typeface="맑은 고딕" pitchFamily="50" charset="-127"/>
              <a:sym typeface="Wingdings" pitchFamily="2" charset="2"/>
            </a:endParaRPr>
          </a:p>
        </p:txBody>
      </p:sp>
      <p:sp>
        <p:nvSpPr>
          <p:cNvPr id="14" name="Text Box 24">
            <a:extLst>
              <a:ext uri="{FF2B5EF4-FFF2-40B4-BE49-F238E27FC236}">
                <a16:creationId xmlns:a16="http://schemas.microsoft.com/office/drawing/2014/main" id="{F58B8212-7F51-4008-8009-625AAE287A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42434" y="1914588"/>
            <a:ext cx="3027639" cy="755079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C21C22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latinLnBrk="0" hangingPunct="0">
              <a:lnSpc>
                <a:spcPct val="150000"/>
              </a:lnSpc>
            </a:pPr>
            <a:r>
              <a:rPr lang="en-US" altLang="ko-KR" sz="1000" b="1" dirty="0">
                <a:solidFill>
                  <a:schemeClr val="tx2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Copy URL</a:t>
            </a:r>
          </a:p>
          <a:p>
            <a:pPr eaLnBrk="0" latinLnBrk="0" hangingPunct="0">
              <a:lnSpc>
                <a:spcPct val="150000"/>
              </a:lnSpc>
            </a:pP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해당 출판물 페이지의 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URL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을 복사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&amp;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붙여넣기 하여 활용</a:t>
            </a:r>
            <a:endParaRPr lang="en-US" altLang="ko-KR" sz="1000" dirty="0">
              <a:solidFill>
                <a:schemeClr val="tx2">
                  <a:lumMod val="50000"/>
                </a:schemeClr>
              </a:solidFill>
              <a:latin typeface="맑은 고딕" pitchFamily="50" charset="-127"/>
              <a:ea typeface="맑은 고딕" pitchFamily="50" charset="-127"/>
              <a:sym typeface="Wingdings" pitchFamily="2" charset="2"/>
            </a:endParaRPr>
          </a:p>
        </p:txBody>
      </p:sp>
      <p:sp>
        <p:nvSpPr>
          <p:cNvPr id="15" name="Text Box 24">
            <a:extLst>
              <a:ext uri="{FF2B5EF4-FFF2-40B4-BE49-F238E27FC236}">
                <a16:creationId xmlns:a16="http://schemas.microsoft.com/office/drawing/2014/main" id="{B0793590-D976-46C1-BA96-19324C1B0D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98126" y="1025097"/>
            <a:ext cx="2209800" cy="755079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C21C22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ko-KR" altLang="en-US" sz="1000" b="1" dirty="0">
                <a:solidFill>
                  <a:schemeClr val="tx2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이 출판물 결과 내 </a:t>
            </a:r>
            <a:r>
              <a:rPr lang="ko-KR" altLang="en-US" sz="1000" b="1" dirty="0" err="1">
                <a:solidFill>
                  <a:schemeClr val="tx2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재검색</a:t>
            </a:r>
            <a:endParaRPr lang="en-US" altLang="ko-KR" sz="1000" b="1" dirty="0">
              <a:solidFill>
                <a:schemeClr val="tx2">
                  <a:lumMod val="50000"/>
                </a:schemeClr>
              </a:solidFill>
              <a:latin typeface="맑은 고딕" pitchFamily="50" charset="-127"/>
              <a:ea typeface="맑은 고딕" pitchFamily="50" charset="-127"/>
              <a:sym typeface="Wingdings" pitchFamily="2" charset="2"/>
            </a:endParaRPr>
          </a:p>
          <a:p>
            <a:pPr eaLnBrk="0" hangingPunct="0">
              <a:lnSpc>
                <a:spcPct val="150000"/>
              </a:lnSpc>
            </a:pP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원하는 검색어로 선택한 출판물 내 </a:t>
            </a:r>
            <a:r>
              <a:rPr lang="ko-KR" altLang="en-US" sz="1000" dirty="0" err="1">
                <a:solidFill>
                  <a:schemeClr val="tx2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재검색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 가능</a:t>
            </a:r>
            <a:endParaRPr lang="en-US" altLang="ko-KR" sz="1000" dirty="0">
              <a:solidFill>
                <a:schemeClr val="tx2">
                  <a:lumMod val="50000"/>
                </a:schemeClr>
              </a:solidFill>
              <a:latin typeface="맑은 고딕" pitchFamily="50" charset="-127"/>
              <a:ea typeface="맑은 고딕" pitchFamily="50" charset="-127"/>
              <a:sym typeface="Wingdings" pitchFamily="2" charset="2"/>
            </a:endParaRPr>
          </a:p>
        </p:txBody>
      </p:sp>
      <p:sp>
        <p:nvSpPr>
          <p:cNvPr id="17" name="오른쪽 대괄호 16">
            <a:extLst>
              <a:ext uri="{FF2B5EF4-FFF2-40B4-BE49-F238E27FC236}">
                <a16:creationId xmlns:a16="http://schemas.microsoft.com/office/drawing/2014/main" id="{07625804-C7D0-40FE-A4DB-AB199358B288}"/>
              </a:ext>
            </a:extLst>
          </p:cNvPr>
          <p:cNvSpPr/>
          <p:nvPr/>
        </p:nvSpPr>
        <p:spPr>
          <a:xfrm rot="10800000" flipH="1">
            <a:off x="7821100" y="1816779"/>
            <a:ext cx="246386" cy="877074"/>
          </a:xfrm>
          <a:prstGeom prst="rightBracket">
            <a:avLst/>
          </a:prstGeom>
          <a:ln w="38100">
            <a:solidFill>
              <a:srgbClr val="C21C2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오른쪽 대괄호 17">
            <a:extLst>
              <a:ext uri="{FF2B5EF4-FFF2-40B4-BE49-F238E27FC236}">
                <a16:creationId xmlns:a16="http://schemas.microsoft.com/office/drawing/2014/main" id="{9587DFF9-251B-47E5-9262-40B73B6C48E5}"/>
              </a:ext>
            </a:extLst>
          </p:cNvPr>
          <p:cNvSpPr/>
          <p:nvPr/>
        </p:nvSpPr>
        <p:spPr>
          <a:xfrm flipH="1">
            <a:off x="3571310" y="1826947"/>
            <a:ext cx="246386" cy="877074"/>
          </a:xfrm>
          <a:prstGeom prst="rightBracket">
            <a:avLst/>
          </a:prstGeom>
          <a:ln w="38100">
            <a:solidFill>
              <a:srgbClr val="C21C2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ext Box 24">
            <a:extLst>
              <a:ext uri="{FF2B5EF4-FFF2-40B4-BE49-F238E27FC236}">
                <a16:creationId xmlns:a16="http://schemas.microsoft.com/office/drawing/2014/main" id="{049CEC01-8585-4A4B-83C6-753F59F4E3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51829" y="4709780"/>
            <a:ext cx="2286000" cy="755079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C21C22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kumimoji="0" lang="ko-KR" altLang="en-US" sz="1000" b="1" dirty="0">
                <a:solidFill>
                  <a:schemeClr val="tx2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특정 호 찾아보기</a:t>
            </a:r>
            <a:endParaRPr lang="en-US" altLang="ko-KR" sz="1000" b="1" dirty="0">
              <a:solidFill>
                <a:schemeClr val="tx2">
                  <a:lumMod val="50000"/>
                </a:schemeClr>
              </a:solidFill>
              <a:latin typeface="맑은 고딕" pitchFamily="50" charset="-127"/>
              <a:ea typeface="맑은 고딕" pitchFamily="50" charset="-127"/>
              <a:sym typeface="Wingdings" pitchFamily="2" charset="2"/>
            </a:endParaRPr>
          </a:p>
          <a:p>
            <a:pPr eaLnBrk="0" hangingPunct="0">
              <a:lnSpc>
                <a:spcPct val="150000"/>
              </a:lnSpc>
            </a:pP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해당 출판물의 특정 권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/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호를 선택하여 자료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 목록 확인 및 활용</a:t>
            </a:r>
            <a:endParaRPr lang="en-US" altLang="ko-KR" sz="1000" dirty="0">
              <a:solidFill>
                <a:schemeClr val="tx2">
                  <a:lumMod val="50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72E3AA91-DE9D-433A-80F6-3E79781D14FF}"/>
              </a:ext>
            </a:extLst>
          </p:cNvPr>
          <p:cNvSpPr/>
          <p:nvPr/>
        </p:nvSpPr>
        <p:spPr>
          <a:xfrm>
            <a:off x="9294829" y="1205220"/>
            <a:ext cx="411603" cy="504881"/>
          </a:xfrm>
          <a:prstGeom prst="roundRect">
            <a:avLst/>
          </a:prstGeom>
          <a:noFill/>
          <a:ln w="19050">
            <a:solidFill>
              <a:srgbClr val="C21C2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10" name="연결선: 꺾임 9">
            <a:extLst>
              <a:ext uri="{FF2B5EF4-FFF2-40B4-BE49-F238E27FC236}">
                <a16:creationId xmlns:a16="http://schemas.microsoft.com/office/drawing/2014/main" id="{16A20A7A-30A5-4552-9238-1931401B5A05}"/>
              </a:ext>
            </a:extLst>
          </p:cNvPr>
          <p:cNvCxnSpPr>
            <a:cxnSpLocks/>
            <a:stCxn id="14" idx="0"/>
          </p:cNvCxnSpPr>
          <p:nvPr/>
        </p:nvCxnSpPr>
        <p:spPr>
          <a:xfrm rot="16200000" flipV="1">
            <a:off x="9781060" y="1339393"/>
            <a:ext cx="500567" cy="649823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화살표 연결선 21">
            <a:extLst>
              <a:ext uri="{FF2B5EF4-FFF2-40B4-BE49-F238E27FC236}">
                <a16:creationId xmlns:a16="http://schemas.microsoft.com/office/drawing/2014/main" id="{55287939-95B5-48A8-A0BF-D7CE041E7144}"/>
              </a:ext>
            </a:extLst>
          </p:cNvPr>
          <p:cNvCxnSpPr/>
          <p:nvPr/>
        </p:nvCxnSpPr>
        <p:spPr>
          <a:xfrm>
            <a:off x="2378897" y="1816779"/>
            <a:ext cx="38283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연결선: 꺾임 31">
            <a:extLst>
              <a:ext uri="{FF2B5EF4-FFF2-40B4-BE49-F238E27FC236}">
                <a16:creationId xmlns:a16="http://schemas.microsoft.com/office/drawing/2014/main" id="{3808F3BE-F4D5-453B-9F94-6A2745CB0ED6}"/>
              </a:ext>
            </a:extLst>
          </p:cNvPr>
          <p:cNvCxnSpPr/>
          <p:nvPr/>
        </p:nvCxnSpPr>
        <p:spPr>
          <a:xfrm rot="10800000">
            <a:off x="5840824" y="3932937"/>
            <a:ext cx="3056708" cy="78004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화살표 연결선 19">
            <a:extLst>
              <a:ext uri="{FF2B5EF4-FFF2-40B4-BE49-F238E27FC236}">
                <a16:creationId xmlns:a16="http://schemas.microsoft.com/office/drawing/2014/main" id="{27510A09-F550-4180-A2A3-4AA22F777798}"/>
              </a:ext>
            </a:extLst>
          </p:cNvPr>
          <p:cNvCxnSpPr>
            <a:cxnSpLocks/>
          </p:cNvCxnSpPr>
          <p:nvPr/>
        </p:nvCxnSpPr>
        <p:spPr>
          <a:xfrm>
            <a:off x="5703026" y="1786991"/>
            <a:ext cx="0" cy="1508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1067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9B792DA9-6634-47D0-BD51-341D78F1F7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0251" y="1022808"/>
            <a:ext cx="7165227" cy="500308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0C81737-E5BC-42AE-8AD7-078F84C73D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latin typeface="+mn-ea"/>
                <a:ea typeface="+mn-ea"/>
              </a:rPr>
              <a:t>데이터베이스 변경</a:t>
            </a:r>
            <a:endParaRPr lang="en-US" dirty="0">
              <a:latin typeface="+mn-ea"/>
              <a:ea typeface="+mn-ea"/>
            </a:endParaRPr>
          </a:p>
        </p:txBody>
      </p:sp>
      <p:sp>
        <p:nvSpPr>
          <p:cNvPr id="5" name="말풍선: 타원형 4">
            <a:extLst>
              <a:ext uri="{FF2B5EF4-FFF2-40B4-BE49-F238E27FC236}">
                <a16:creationId xmlns:a16="http://schemas.microsoft.com/office/drawing/2014/main" id="{4661B6D0-4606-4C7C-AC94-52A1553AFC51}"/>
              </a:ext>
            </a:extLst>
          </p:cNvPr>
          <p:cNvSpPr/>
          <p:nvPr/>
        </p:nvSpPr>
        <p:spPr>
          <a:xfrm>
            <a:off x="4916604" y="2592590"/>
            <a:ext cx="288000" cy="288000"/>
          </a:xfrm>
          <a:prstGeom prst="wedgeEllipseCallout">
            <a:avLst>
              <a:gd name="adj1" fmla="val -51534"/>
              <a:gd name="adj2" fmla="val 57145"/>
            </a:avLst>
          </a:prstGeom>
          <a:solidFill>
            <a:srgbClr val="C21C22"/>
          </a:solidFill>
          <a:ln w="28575">
            <a:solidFill>
              <a:srgbClr val="C21C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500" b="1" dirty="0">
                <a:latin typeface="Malgun Gothic" panose="020B0503020000020004" pitchFamily="34" charset="-127"/>
                <a:ea typeface="Malgun Gothic" panose="020B0503020000020004" pitchFamily="34" charset="-127"/>
                <a:cs typeface="Roboto Regular"/>
              </a:rPr>
              <a:t>2</a:t>
            </a:r>
          </a:p>
        </p:txBody>
      </p:sp>
      <p:sp>
        <p:nvSpPr>
          <p:cNvPr id="8" name="말풍선: 타원형 7">
            <a:extLst>
              <a:ext uri="{FF2B5EF4-FFF2-40B4-BE49-F238E27FC236}">
                <a16:creationId xmlns:a16="http://schemas.microsoft.com/office/drawing/2014/main" id="{92118AAD-13E3-4DBC-B0E8-CEF331F0AB9D}"/>
              </a:ext>
            </a:extLst>
          </p:cNvPr>
          <p:cNvSpPr/>
          <p:nvPr/>
        </p:nvSpPr>
        <p:spPr>
          <a:xfrm>
            <a:off x="3337730" y="2577383"/>
            <a:ext cx="288000" cy="288000"/>
          </a:xfrm>
          <a:prstGeom prst="wedgeEllipseCallout">
            <a:avLst>
              <a:gd name="adj1" fmla="val 39917"/>
              <a:gd name="adj2" fmla="val 60636"/>
            </a:avLst>
          </a:prstGeom>
          <a:solidFill>
            <a:srgbClr val="C21C22"/>
          </a:solidFill>
          <a:ln w="28575">
            <a:solidFill>
              <a:srgbClr val="C21C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500" b="1" dirty="0">
                <a:latin typeface="Malgun Gothic" panose="020B0503020000020004" pitchFamily="34" charset="-127"/>
                <a:ea typeface="Malgun Gothic" panose="020B0503020000020004" pitchFamily="34" charset="-127"/>
                <a:cs typeface="Roboto Regular"/>
              </a:rPr>
              <a:t>1</a:t>
            </a: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DF899DDB-B58C-48FA-BC4A-CFCFE6369D9A}"/>
              </a:ext>
            </a:extLst>
          </p:cNvPr>
          <p:cNvSpPr/>
          <p:nvPr/>
        </p:nvSpPr>
        <p:spPr>
          <a:xfrm rot="5400000">
            <a:off x="2110916" y="4342433"/>
            <a:ext cx="3145306" cy="221620"/>
          </a:xfrm>
          <a:prstGeom prst="roundRect">
            <a:avLst/>
          </a:prstGeom>
          <a:noFill/>
          <a:ln w="19050">
            <a:solidFill>
              <a:srgbClr val="C21C2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" name="Text Box 24">
            <a:extLst>
              <a:ext uri="{FF2B5EF4-FFF2-40B4-BE49-F238E27FC236}">
                <a16:creationId xmlns:a16="http://schemas.microsoft.com/office/drawing/2014/main" id="{B21186F7-3747-4A99-97F3-B50460B527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7622" y="5096817"/>
            <a:ext cx="3618950" cy="1216743"/>
          </a:xfrm>
          <a:prstGeom prst="rect">
            <a:avLst/>
          </a:prstGeom>
          <a:solidFill>
            <a:schemeClr val="bg1"/>
          </a:solidFill>
          <a:ln w="12700">
            <a:solidFill>
              <a:srgbClr val="5D5B55"/>
            </a:solidFill>
          </a:ln>
          <a:effectLst/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Wingdings" pitchFamily="2" charset="2"/>
              <a:buChar char="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Wingdings" pitchFamily="2" charset="2"/>
              <a:buChar char="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Wingdings" pitchFamily="2" charset="2"/>
              <a:buChar char=""/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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"/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"/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"/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"/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"/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ko-KR" altLang="en-US" sz="1000" b="1" dirty="0">
                <a:solidFill>
                  <a:schemeClr val="tx2">
                    <a:lumMod val="50000"/>
                  </a:schemeClr>
                </a:solidFill>
                <a:latin typeface="+mn-ea"/>
                <a:ea typeface="+mn-ea"/>
                <a:sym typeface="Wingdings" pitchFamily="2" charset="2"/>
              </a:rPr>
              <a:t>데이터베이스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+mn-ea"/>
                <a:ea typeface="+mn-ea"/>
                <a:sym typeface="Wingdings" pitchFamily="2" charset="2"/>
              </a:rPr>
              <a:t> 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+mn-ea"/>
                <a:ea typeface="+mn-ea"/>
                <a:sym typeface="Wingdings" pitchFamily="2" charset="2"/>
              </a:rPr>
              <a:t>- 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+mn-ea"/>
                <a:sym typeface="Wingdings" pitchFamily="2" charset="2"/>
              </a:rPr>
              <a:t>구독 중인 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+mn-ea"/>
                <a:sym typeface="Wingdings" pitchFamily="2" charset="2"/>
              </a:rPr>
              <a:t>ProQuest 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+mn-ea"/>
                <a:ea typeface="+mn-ea"/>
                <a:sym typeface="Wingdings" pitchFamily="2" charset="2"/>
              </a:rPr>
              <a:t>데이터베이스 중</a:t>
            </a:r>
            <a:r>
              <a:rPr kumimoji="0" lang="en-US" altLang="ko-KR" sz="1000" dirty="0">
                <a:solidFill>
                  <a:schemeClr val="tx2">
                    <a:lumMod val="50000"/>
                  </a:schemeClr>
                </a:solidFill>
                <a:latin typeface="+mn-ea"/>
                <a:ea typeface="+mn-ea"/>
                <a:sym typeface="Wingdings" pitchFamily="2" charset="2"/>
              </a:rPr>
              <a:t> 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+mn-ea"/>
                <a:ea typeface="+mn-ea"/>
                <a:sym typeface="Wingdings" pitchFamily="2" charset="2"/>
              </a:rPr>
              <a:t>교차 검색 또는 단독 검색을 원하는 데이터베이스 선택 </a:t>
            </a:r>
            <a:r>
              <a:rPr kumimoji="0" lang="ko-KR" altLang="en-US" sz="1000" dirty="0">
                <a:solidFill>
                  <a:schemeClr val="tx2">
                    <a:lumMod val="50000"/>
                  </a:schemeClr>
                </a:solidFill>
                <a:latin typeface="+mn-ea"/>
                <a:ea typeface="+mn-ea"/>
                <a:sym typeface="Wingdings" pitchFamily="2" charset="2"/>
              </a:rPr>
              <a:t>가능</a:t>
            </a:r>
            <a:endParaRPr kumimoji="0" lang="en-US" altLang="ko-KR" sz="1000" dirty="0">
              <a:solidFill>
                <a:schemeClr val="tx2">
                  <a:lumMod val="50000"/>
                </a:schemeClr>
              </a:solidFill>
              <a:latin typeface="+mn-ea"/>
              <a:ea typeface="+mn-ea"/>
              <a:sym typeface="Wingdings" pitchFamily="2" charset="2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ko-KR" sz="1000" b="1" dirty="0">
                <a:solidFill>
                  <a:schemeClr val="tx2">
                    <a:lumMod val="50000"/>
                  </a:schemeClr>
                </a:solidFill>
                <a:latin typeface="+mn-ea"/>
                <a:ea typeface="+mn-ea"/>
                <a:sym typeface="Wingdings" pitchFamily="2" charset="2"/>
              </a:rPr>
              <a:t>1. 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+mn-ea"/>
                <a:ea typeface="+mn-ea"/>
                <a:sym typeface="Wingdings" pitchFamily="2" charset="2"/>
              </a:rPr>
              <a:t>전체 데이터베이스 목록에서 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+mn-ea"/>
                <a:sym typeface="Wingdings" pitchFamily="2" charset="2"/>
              </a:rPr>
              <a:t>체크박스를 활용하여 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+mn-ea"/>
                <a:ea typeface="+mn-ea"/>
                <a:sym typeface="Wingdings" pitchFamily="2" charset="2"/>
              </a:rPr>
              <a:t>검색을 원하는 단일 또는 복수의 데이터베이스 선택</a:t>
            </a:r>
            <a:endParaRPr lang="en-US" altLang="ko-KR" sz="1000" dirty="0">
              <a:solidFill>
                <a:schemeClr val="tx2">
                  <a:lumMod val="50000"/>
                </a:schemeClr>
              </a:solidFill>
              <a:latin typeface="+mn-ea"/>
              <a:ea typeface="+mn-ea"/>
              <a:sym typeface="Wingdings" pitchFamily="2" charset="2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kumimoji="0" lang="en-US" altLang="ko-KR" sz="1000" b="1" dirty="0">
                <a:solidFill>
                  <a:schemeClr val="tx2">
                    <a:lumMod val="50000"/>
                  </a:schemeClr>
                </a:solidFill>
                <a:latin typeface="+mn-ea"/>
                <a:ea typeface="+mn-ea"/>
                <a:sym typeface="Wingdings" pitchFamily="2" charset="2"/>
              </a:rPr>
              <a:t>2. ‘</a:t>
            </a:r>
            <a:r>
              <a:rPr kumimoji="0" lang="ko-KR" altLang="en-US" sz="1000" b="1" dirty="0">
                <a:solidFill>
                  <a:schemeClr val="tx2">
                    <a:lumMod val="50000"/>
                  </a:schemeClr>
                </a:solidFill>
                <a:latin typeface="+mn-ea"/>
                <a:ea typeface="+mn-ea"/>
                <a:sym typeface="Wingdings" pitchFamily="2" charset="2"/>
              </a:rPr>
              <a:t>선택한 데이터베이스 사용</a:t>
            </a:r>
            <a:r>
              <a:rPr kumimoji="0" lang="en-US" altLang="ko-KR" sz="1000" b="1" dirty="0">
                <a:solidFill>
                  <a:schemeClr val="tx2">
                    <a:lumMod val="50000"/>
                  </a:schemeClr>
                </a:solidFill>
                <a:latin typeface="+mn-ea"/>
                <a:ea typeface="+mn-ea"/>
                <a:sym typeface="Wingdings" pitchFamily="2" charset="2"/>
              </a:rPr>
              <a:t>’</a:t>
            </a:r>
            <a:r>
              <a:rPr kumimoji="0" lang="en-US" altLang="ko-KR" sz="1000" dirty="0">
                <a:solidFill>
                  <a:schemeClr val="tx2">
                    <a:lumMod val="50000"/>
                  </a:schemeClr>
                </a:solidFill>
                <a:latin typeface="+mn-ea"/>
                <a:ea typeface="+mn-ea"/>
                <a:sym typeface="Wingdings" pitchFamily="2" charset="2"/>
              </a:rPr>
              <a:t> </a:t>
            </a:r>
            <a:r>
              <a:rPr kumimoji="0" lang="ko-KR" altLang="en-US" sz="1000" dirty="0">
                <a:solidFill>
                  <a:schemeClr val="tx2">
                    <a:lumMod val="50000"/>
                  </a:schemeClr>
                </a:solidFill>
                <a:latin typeface="+mn-ea"/>
                <a:ea typeface="+mn-ea"/>
                <a:sym typeface="Wingdings" pitchFamily="2" charset="2"/>
              </a:rPr>
              <a:t>버튼 클릭</a:t>
            </a:r>
            <a:endParaRPr kumimoji="0" lang="en-US" altLang="ko-KR" sz="1000" dirty="0">
              <a:solidFill>
                <a:schemeClr val="tx2">
                  <a:lumMod val="50000"/>
                </a:schemeClr>
              </a:solidFill>
              <a:latin typeface="+mn-ea"/>
              <a:ea typeface="+mn-ea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710395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57C6B120-94EE-48DF-AC59-4D09DF1EC921}"/>
              </a:ext>
            </a:extLst>
          </p:cNvPr>
          <p:cNvGrpSpPr/>
          <p:nvPr/>
        </p:nvGrpSpPr>
        <p:grpSpPr>
          <a:xfrm>
            <a:off x="276225" y="1033462"/>
            <a:ext cx="11639550" cy="4791075"/>
            <a:chOff x="276225" y="1033462"/>
            <a:chExt cx="11639550" cy="4791075"/>
          </a:xfrm>
        </p:grpSpPr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E548EFDD-EC06-420B-A2A1-3350443B9F3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6225" y="1033462"/>
              <a:ext cx="11639550" cy="47910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71D4123D-2D59-47B8-9B12-789521FD4284}"/>
                </a:ext>
              </a:extLst>
            </p:cNvPr>
            <p:cNvSpPr/>
            <p:nvPr/>
          </p:nvSpPr>
          <p:spPr>
            <a:xfrm>
              <a:off x="3544584" y="1066913"/>
              <a:ext cx="4500081" cy="363304"/>
            </a:xfrm>
            <a:prstGeom prst="rect">
              <a:avLst/>
            </a:prstGeom>
            <a:solidFill>
              <a:srgbClr val="11828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43DFD3C-C267-4D95-BD0D-2A9EBC7EA0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latin typeface="+mn-ea"/>
                <a:ea typeface="+mn-ea"/>
              </a:rPr>
              <a:t>최근 검색</a:t>
            </a:r>
            <a:r>
              <a:rPr lang="en-US" altLang="ko-KR" dirty="0">
                <a:latin typeface="+mn-ea"/>
                <a:ea typeface="+mn-ea"/>
              </a:rPr>
              <a:t>(</a:t>
            </a:r>
            <a:r>
              <a:rPr lang="en-US" dirty="0">
                <a:latin typeface="+mn-ea"/>
                <a:ea typeface="+mn-ea"/>
              </a:rPr>
              <a:t>Recent Searches)</a:t>
            </a: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A52A6FB1-49AB-4AA5-B8DA-94F0DFCA9276}"/>
              </a:ext>
            </a:extLst>
          </p:cNvPr>
          <p:cNvSpPr/>
          <p:nvPr/>
        </p:nvSpPr>
        <p:spPr>
          <a:xfrm>
            <a:off x="10456056" y="1037519"/>
            <a:ext cx="423136" cy="363304"/>
          </a:xfrm>
          <a:prstGeom prst="roundRect">
            <a:avLst>
              <a:gd name="adj" fmla="val 9928"/>
            </a:avLst>
          </a:prstGeom>
          <a:noFill/>
          <a:ln w="38100">
            <a:solidFill>
              <a:srgbClr val="C21C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화살표: 오른쪽 10">
            <a:extLst>
              <a:ext uri="{FF2B5EF4-FFF2-40B4-BE49-F238E27FC236}">
                <a16:creationId xmlns:a16="http://schemas.microsoft.com/office/drawing/2014/main" id="{DB2D14F4-08C3-484B-8A04-495AFF83A2D6}"/>
              </a:ext>
            </a:extLst>
          </p:cNvPr>
          <p:cNvSpPr/>
          <p:nvPr/>
        </p:nvSpPr>
        <p:spPr>
          <a:xfrm rot="5400000">
            <a:off x="10350161" y="472163"/>
            <a:ext cx="634926" cy="320040"/>
          </a:xfrm>
          <a:prstGeom prst="rightArrow">
            <a:avLst>
              <a:gd name="adj1" fmla="val 35714"/>
              <a:gd name="adj2" fmla="val 78571"/>
            </a:avLst>
          </a:prstGeom>
          <a:solidFill>
            <a:srgbClr val="C21C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8C02D5E-1401-4DC7-B1A9-2E48A8B6A3A9}"/>
              </a:ext>
            </a:extLst>
          </p:cNvPr>
          <p:cNvSpPr/>
          <p:nvPr/>
        </p:nvSpPr>
        <p:spPr>
          <a:xfrm>
            <a:off x="189215" y="5543550"/>
            <a:ext cx="3249310" cy="763298"/>
          </a:xfrm>
          <a:prstGeom prst="rect">
            <a:avLst/>
          </a:prstGeom>
          <a:solidFill>
            <a:schemeClr val="bg1"/>
          </a:solidFill>
          <a:ln>
            <a:solidFill>
              <a:srgbClr val="5D5B5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000" b="1" dirty="0">
                <a:solidFill>
                  <a:schemeClr val="tx1"/>
                </a:solidFill>
                <a:latin typeface="+mn-ea"/>
              </a:rPr>
              <a:t>최근 검색</a:t>
            </a:r>
            <a:r>
              <a:rPr lang="en-US" altLang="ko-KR" sz="1000" b="1" dirty="0">
                <a:solidFill>
                  <a:schemeClr val="tx1"/>
                </a:solidFill>
                <a:latin typeface="+mn-ea"/>
              </a:rPr>
              <a:t>(Recent Searches)</a:t>
            </a:r>
          </a:p>
          <a:p>
            <a:pPr>
              <a:lnSpc>
                <a:spcPct val="150000"/>
              </a:lnSpc>
            </a:pPr>
            <a:r>
              <a:rPr lang="ko-KR" altLang="en-US" sz="1000" dirty="0">
                <a:solidFill>
                  <a:schemeClr val="tx1"/>
                </a:solidFill>
                <a:latin typeface="+mn-ea"/>
              </a:rPr>
              <a:t>최근에 검색했던 검색에 대한 검색어</a:t>
            </a:r>
            <a:r>
              <a:rPr lang="en-US" altLang="ko-KR" sz="10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000" dirty="0">
                <a:solidFill>
                  <a:schemeClr val="tx1"/>
                </a:solidFill>
                <a:latin typeface="+mn-ea"/>
              </a:rPr>
              <a:t>데이터베이스</a:t>
            </a:r>
            <a:r>
              <a:rPr lang="en-US" altLang="ko-KR" sz="10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000" dirty="0">
                <a:solidFill>
                  <a:schemeClr val="tx1"/>
                </a:solidFill>
                <a:latin typeface="+mn-ea"/>
              </a:rPr>
              <a:t>결과 등 관련 정보 확인 가능</a:t>
            </a:r>
            <a:endParaRPr lang="en-US" altLang="ko-KR" sz="1000" dirty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120673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그룹 15">
            <a:extLst>
              <a:ext uri="{FF2B5EF4-FFF2-40B4-BE49-F238E27FC236}">
                <a16:creationId xmlns:a16="http://schemas.microsoft.com/office/drawing/2014/main" id="{AB2DDD27-C2B1-4760-80DE-F663AACF7221}"/>
              </a:ext>
            </a:extLst>
          </p:cNvPr>
          <p:cNvGrpSpPr/>
          <p:nvPr/>
        </p:nvGrpSpPr>
        <p:grpSpPr>
          <a:xfrm>
            <a:off x="400050" y="904875"/>
            <a:ext cx="7499612" cy="3323407"/>
            <a:chOff x="400050" y="904875"/>
            <a:chExt cx="7499612" cy="3323407"/>
          </a:xfrm>
        </p:grpSpPr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E2720F59-E316-4F5E-B2D7-821961A1882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0050" y="904875"/>
              <a:ext cx="7499612" cy="3323407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60259D02-964E-4A9F-B018-85B43D97B2E3}"/>
                </a:ext>
              </a:extLst>
            </p:cNvPr>
            <p:cNvSpPr/>
            <p:nvPr/>
          </p:nvSpPr>
          <p:spPr>
            <a:xfrm>
              <a:off x="2798626" y="904875"/>
              <a:ext cx="2681555" cy="254622"/>
            </a:xfrm>
            <a:prstGeom prst="rect">
              <a:avLst/>
            </a:prstGeom>
            <a:solidFill>
              <a:srgbClr val="11828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5EC7564-E44D-4C29-9C80-1EA186AEE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182881"/>
            <a:ext cx="11469042" cy="680720"/>
          </a:xfrm>
        </p:spPr>
        <p:txBody>
          <a:bodyPr/>
          <a:lstStyle/>
          <a:p>
            <a:r>
              <a:rPr lang="ko-KR" altLang="en-US" sz="3200" dirty="0">
                <a:latin typeface="+mn-ea"/>
                <a:ea typeface="+mn-ea"/>
              </a:rPr>
              <a:t>원하는 자료 선택 후 </a:t>
            </a:r>
            <a:r>
              <a:rPr lang="en-US" altLang="ko-KR" sz="3200" dirty="0">
                <a:latin typeface="+mn-ea"/>
                <a:ea typeface="+mn-ea"/>
              </a:rPr>
              <a:t>‘</a:t>
            </a:r>
            <a:r>
              <a:rPr lang="ko-KR" altLang="en-US" sz="3200" dirty="0">
                <a:latin typeface="+mn-ea"/>
                <a:ea typeface="+mn-ea"/>
              </a:rPr>
              <a:t>선택된 항목</a:t>
            </a:r>
            <a:r>
              <a:rPr lang="en-US" altLang="ko-KR" sz="3200" dirty="0">
                <a:latin typeface="+mn-ea"/>
                <a:ea typeface="+mn-ea"/>
              </a:rPr>
              <a:t>(</a:t>
            </a:r>
            <a:r>
              <a:rPr lang="en-US" sz="3200" dirty="0">
                <a:latin typeface="+mn-ea"/>
                <a:ea typeface="+mn-ea"/>
              </a:rPr>
              <a:t>Selected Items)’</a:t>
            </a:r>
            <a:r>
              <a:rPr lang="ko-KR" altLang="en-US" sz="3200" dirty="0">
                <a:latin typeface="+mn-ea"/>
                <a:ea typeface="+mn-ea"/>
              </a:rPr>
              <a:t>에서 확인</a:t>
            </a:r>
            <a:endParaRPr lang="en-US" sz="3200" dirty="0">
              <a:latin typeface="+mn-ea"/>
              <a:ea typeface="+mn-ea"/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6265EFAA-7659-4D2A-8C29-0BE92BEE647D}"/>
              </a:ext>
            </a:extLst>
          </p:cNvPr>
          <p:cNvSpPr/>
          <p:nvPr/>
        </p:nvSpPr>
        <p:spPr>
          <a:xfrm>
            <a:off x="2939859" y="2285774"/>
            <a:ext cx="927304" cy="301752"/>
          </a:xfrm>
          <a:prstGeom prst="roundRect">
            <a:avLst/>
          </a:prstGeom>
          <a:noFill/>
          <a:ln w="38100">
            <a:solidFill>
              <a:srgbClr val="C21C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화살표: 오른쪽 10">
            <a:extLst>
              <a:ext uri="{FF2B5EF4-FFF2-40B4-BE49-F238E27FC236}">
                <a16:creationId xmlns:a16="http://schemas.microsoft.com/office/drawing/2014/main" id="{E96FA88A-B9BD-4C3F-8E72-1638F658AF04}"/>
              </a:ext>
            </a:extLst>
          </p:cNvPr>
          <p:cNvSpPr/>
          <p:nvPr/>
        </p:nvSpPr>
        <p:spPr>
          <a:xfrm rot="5400000">
            <a:off x="3086048" y="1738735"/>
            <a:ext cx="634926" cy="320040"/>
          </a:xfrm>
          <a:prstGeom prst="rightArrow">
            <a:avLst>
              <a:gd name="adj1" fmla="val 35714"/>
              <a:gd name="adj2" fmla="val 78571"/>
            </a:avLst>
          </a:prstGeom>
          <a:solidFill>
            <a:srgbClr val="C21C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06C96A43-8F1E-4A1D-BB95-E36B935D7580}"/>
              </a:ext>
            </a:extLst>
          </p:cNvPr>
          <p:cNvSpPr/>
          <p:nvPr/>
        </p:nvSpPr>
        <p:spPr>
          <a:xfrm>
            <a:off x="7062942" y="863601"/>
            <a:ext cx="416104" cy="295896"/>
          </a:xfrm>
          <a:prstGeom prst="roundRect">
            <a:avLst/>
          </a:prstGeom>
          <a:noFill/>
          <a:ln w="38100">
            <a:solidFill>
              <a:srgbClr val="C21C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화살표: 오른쪽 12">
            <a:extLst>
              <a:ext uri="{FF2B5EF4-FFF2-40B4-BE49-F238E27FC236}">
                <a16:creationId xmlns:a16="http://schemas.microsoft.com/office/drawing/2014/main" id="{9E817238-0166-4127-9DDE-061AAB399A95}"/>
              </a:ext>
            </a:extLst>
          </p:cNvPr>
          <p:cNvSpPr/>
          <p:nvPr/>
        </p:nvSpPr>
        <p:spPr>
          <a:xfrm rot="16200000">
            <a:off x="7001563" y="1344886"/>
            <a:ext cx="634926" cy="320040"/>
          </a:xfrm>
          <a:prstGeom prst="rightArrow">
            <a:avLst>
              <a:gd name="adj1" fmla="val 35714"/>
              <a:gd name="adj2" fmla="val 78571"/>
            </a:avLst>
          </a:prstGeom>
          <a:solidFill>
            <a:srgbClr val="C21C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5870724E-7CCC-4ED8-AE63-6D35A4D85C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6374" y="3546061"/>
            <a:ext cx="10316988" cy="271727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Rectangle 5">
            <a:extLst>
              <a:ext uri="{FF2B5EF4-FFF2-40B4-BE49-F238E27FC236}">
                <a16:creationId xmlns:a16="http://schemas.microsoft.com/office/drawing/2014/main" id="{4A6DD991-A792-482E-8C12-911ABA5DE1D0}"/>
              </a:ext>
            </a:extLst>
          </p:cNvPr>
          <p:cNvSpPr/>
          <p:nvPr/>
        </p:nvSpPr>
        <p:spPr>
          <a:xfrm>
            <a:off x="189215" y="5581650"/>
            <a:ext cx="2896885" cy="725198"/>
          </a:xfrm>
          <a:prstGeom prst="rect">
            <a:avLst/>
          </a:prstGeom>
          <a:solidFill>
            <a:schemeClr val="bg1"/>
          </a:solidFill>
          <a:ln>
            <a:solidFill>
              <a:srgbClr val="5D5B5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000" b="1" dirty="0">
                <a:solidFill>
                  <a:schemeClr val="tx1"/>
                </a:solidFill>
                <a:latin typeface="+mn-ea"/>
              </a:rPr>
              <a:t>선택된 항목</a:t>
            </a:r>
            <a:r>
              <a:rPr lang="en-US" altLang="ko-KR" sz="1000" b="1" dirty="0">
                <a:solidFill>
                  <a:schemeClr val="tx1"/>
                </a:solidFill>
                <a:latin typeface="+mn-ea"/>
              </a:rPr>
              <a:t>(Selected Items)</a:t>
            </a:r>
          </a:p>
          <a:p>
            <a:pPr>
              <a:lnSpc>
                <a:spcPct val="150000"/>
              </a:lnSpc>
            </a:pP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체크박스를 통해 원하는 자료 선택 후 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‘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선택된 항목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’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에 대해 인용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, 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저장 등의 플랫폼 기능 사용</a:t>
            </a:r>
            <a:endParaRPr lang="en-US" altLang="ko-KR" sz="1000" dirty="0">
              <a:solidFill>
                <a:schemeClr val="tx2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9CFBD9DA-0C32-4F8E-BCFD-EB48673C3075}"/>
              </a:ext>
            </a:extLst>
          </p:cNvPr>
          <p:cNvSpPr/>
          <p:nvPr/>
        </p:nvSpPr>
        <p:spPr>
          <a:xfrm>
            <a:off x="10524835" y="3999814"/>
            <a:ext cx="368558" cy="495670"/>
          </a:xfrm>
          <a:prstGeom prst="roundRect">
            <a:avLst/>
          </a:prstGeom>
          <a:noFill/>
          <a:ln w="38100">
            <a:solidFill>
              <a:srgbClr val="C21C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화살표: 오른쪽 14">
            <a:extLst>
              <a:ext uri="{FF2B5EF4-FFF2-40B4-BE49-F238E27FC236}">
                <a16:creationId xmlns:a16="http://schemas.microsoft.com/office/drawing/2014/main" id="{9712BC18-9CE8-435F-A8BD-891DD6361007}"/>
              </a:ext>
            </a:extLst>
          </p:cNvPr>
          <p:cNvSpPr/>
          <p:nvPr/>
        </p:nvSpPr>
        <p:spPr>
          <a:xfrm rot="16200000">
            <a:off x="10401396" y="4694997"/>
            <a:ext cx="634926" cy="320040"/>
          </a:xfrm>
          <a:prstGeom prst="rightArrow">
            <a:avLst>
              <a:gd name="adj1" fmla="val 35714"/>
              <a:gd name="adj2" fmla="val 78571"/>
            </a:avLst>
          </a:prstGeom>
          <a:solidFill>
            <a:srgbClr val="C21C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화살표: 오른쪽 18">
            <a:extLst>
              <a:ext uri="{FF2B5EF4-FFF2-40B4-BE49-F238E27FC236}">
                <a16:creationId xmlns:a16="http://schemas.microsoft.com/office/drawing/2014/main" id="{8C02147C-3841-4473-AB0B-3CA20B4664D6}"/>
              </a:ext>
            </a:extLst>
          </p:cNvPr>
          <p:cNvSpPr/>
          <p:nvPr/>
        </p:nvSpPr>
        <p:spPr>
          <a:xfrm rot="16200000">
            <a:off x="11095329" y="4704256"/>
            <a:ext cx="634926" cy="320040"/>
          </a:xfrm>
          <a:prstGeom prst="rightArrow">
            <a:avLst>
              <a:gd name="adj1" fmla="val 35714"/>
              <a:gd name="adj2" fmla="val 78571"/>
            </a:avLst>
          </a:prstGeom>
          <a:solidFill>
            <a:srgbClr val="C21C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C71BB437-875E-4491-9D18-4E66FDFE615D}"/>
              </a:ext>
            </a:extLst>
          </p:cNvPr>
          <p:cNvSpPr/>
          <p:nvPr/>
        </p:nvSpPr>
        <p:spPr>
          <a:xfrm>
            <a:off x="11215220" y="3999814"/>
            <a:ext cx="368558" cy="495670"/>
          </a:xfrm>
          <a:prstGeom prst="roundRect">
            <a:avLst/>
          </a:prstGeom>
          <a:noFill/>
          <a:ln w="38100">
            <a:solidFill>
              <a:srgbClr val="C21C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0384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E0711C-482B-412D-A275-016154DF1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19" y="182881"/>
            <a:ext cx="11561509" cy="680720"/>
          </a:xfrm>
        </p:spPr>
        <p:txBody>
          <a:bodyPr/>
          <a:lstStyle/>
          <a:p>
            <a:r>
              <a:rPr lang="ko-KR" altLang="en-US" dirty="0">
                <a:latin typeface="+mn-ea"/>
                <a:ea typeface="+mn-ea"/>
              </a:rPr>
              <a:t>선택한 자료의 서지정보</a:t>
            </a:r>
            <a:r>
              <a:rPr lang="en-US" altLang="ko-KR" dirty="0">
                <a:latin typeface="+mn-ea"/>
                <a:ea typeface="+mn-ea"/>
              </a:rPr>
              <a:t>(</a:t>
            </a:r>
            <a:r>
              <a:rPr lang="en-US" dirty="0">
                <a:latin typeface="+mn-ea"/>
                <a:ea typeface="+mn-ea"/>
              </a:rPr>
              <a:t>Bibliography) </a:t>
            </a:r>
            <a:r>
              <a:rPr lang="ko-KR" altLang="en-US" dirty="0">
                <a:latin typeface="+mn-ea"/>
                <a:ea typeface="+mn-ea"/>
              </a:rPr>
              <a:t>확인</a:t>
            </a:r>
            <a:endParaRPr lang="en-US" dirty="0">
              <a:latin typeface="+mn-ea"/>
              <a:ea typeface="+mn-ea"/>
            </a:endParaRPr>
          </a:p>
        </p:txBody>
      </p:sp>
      <p:sp>
        <p:nvSpPr>
          <p:cNvPr id="8" name="화살표: 오른쪽 7">
            <a:extLst>
              <a:ext uri="{FF2B5EF4-FFF2-40B4-BE49-F238E27FC236}">
                <a16:creationId xmlns:a16="http://schemas.microsoft.com/office/drawing/2014/main" id="{16B115B3-DA2E-4C0A-A293-A65AE2B2DA62}"/>
              </a:ext>
            </a:extLst>
          </p:cNvPr>
          <p:cNvSpPr/>
          <p:nvPr/>
        </p:nvSpPr>
        <p:spPr>
          <a:xfrm>
            <a:off x="2672248" y="2450144"/>
            <a:ext cx="1051560" cy="320040"/>
          </a:xfrm>
          <a:prstGeom prst="rightArrow">
            <a:avLst>
              <a:gd name="adj1" fmla="val 35714"/>
              <a:gd name="adj2" fmla="val 78571"/>
            </a:avLst>
          </a:prstGeom>
          <a:solidFill>
            <a:srgbClr val="C21C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D187A1A-B06F-4646-AF92-1E2B1A642F7E}"/>
              </a:ext>
            </a:extLst>
          </p:cNvPr>
          <p:cNvSpPr/>
          <p:nvPr/>
        </p:nvSpPr>
        <p:spPr>
          <a:xfrm>
            <a:off x="9058275" y="5543550"/>
            <a:ext cx="2965557" cy="763298"/>
          </a:xfrm>
          <a:prstGeom prst="rect">
            <a:avLst/>
          </a:prstGeom>
          <a:solidFill>
            <a:schemeClr val="bg1"/>
          </a:solidFill>
          <a:ln>
            <a:solidFill>
              <a:srgbClr val="5D5B5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000" b="1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인용</a:t>
            </a:r>
            <a:r>
              <a:rPr lang="en-US" altLang="ko-KR" sz="1000" b="1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(Cite)</a:t>
            </a:r>
          </a:p>
          <a:p>
            <a:pPr>
              <a:lnSpc>
                <a:spcPct val="150000"/>
              </a:lnSpc>
            </a:pP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ProQuest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 플랫폼에서 제공하는 다양한 인용 형식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(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출력스타일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)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을 통해 인용 정보 생성 및 활용</a:t>
            </a:r>
            <a:endParaRPr lang="en-US" altLang="ko-KR" sz="1000" dirty="0">
              <a:solidFill>
                <a:schemeClr val="tx2">
                  <a:lumMod val="50000"/>
                </a:schemeClr>
              </a:solidFill>
              <a:latin typeface="+mn-ea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1EB4D7D3-0966-449B-BCB8-6404ADBB17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0" y="1001423"/>
            <a:ext cx="4572000" cy="53054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21421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>
            <a:extLst>
              <a:ext uri="{FF2B5EF4-FFF2-40B4-BE49-F238E27FC236}">
                <a16:creationId xmlns:a16="http://schemas.microsoft.com/office/drawing/2014/main" id="{46AFBD2F-DCDF-4D03-964C-89EE6F901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4800" b="1" dirty="0"/>
              <a:t>ProQuest Historical Periodicals </a:t>
            </a:r>
            <a:r>
              <a:rPr lang="ko-KR" altLang="en-US" sz="4800" b="1" dirty="0"/>
              <a:t>소개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30601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34A2EECA-612A-4E18-80D1-10A875B3BD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986" y="1086499"/>
            <a:ext cx="10934700" cy="48387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EE0711C-482B-412D-A275-016154DF1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19" y="182881"/>
            <a:ext cx="11561509" cy="680720"/>
          </a:xfrm>
        </p:spPr>
        <p:txBody>
          <a:bodyPr/>
          <a:lstStyle/>
          <a:p>
            <a:r>
              <a:rPr lang="ko-KR" altLang="en-US" dirty="0">
                <a:latin typeface="+mn-ea"/>
                <a:ea typeface="+mn-ea"/>
              </a:rPr>
              <a:t>선택한 자료를 </a:t>
            </a:r>
            <a:r>
              <a:rPr lang="en-US" altLang="ko-KR" dirty="0">
                <a:latin typeface="+mn-ea"/>
                <a:ea typeface="+mn-ea"/>
              </a:rPr>
              <a:t>RefWorks</a:t>
            </a:r>
            <a:r>
              <a:rPr lang="ko-KR" altLang="en-US" dirty="0">
                <a:latin typeface="+mn-ea"/>
                <a:ea typeface="+mn-ea"/>
              </a:rPr>
              <a:t>에 저장</a:t>
            </a:r>
            <a:r>
              <a:rPr lang="en-US" altLang="ko-KR" dirty="0">
                <a:latin typeface="+mn-ea"/>
                <a:ea typeface="+mn-ea"/>
              </a:rPr>
              <a:t>(Save)</a:t>
            </a:r>
            <a:endParaRPr lang="en-US" dirty="0">
              <a:latin typeface="+mn-ea"/>
              <a:ea typeface="+mn-ea"/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19D155B3-2E36-4E44-BAB3-0FDACCD6074A}"/>
              </a:ext>
            </a:extLst>
          </p:cNvPr>
          <p:cNvSpPr/>
          <p:nvPr/>
        </p:nvSpPr>
        <p:spPr>
          <a:xfrm>
            <a:off x="10290555" y="2642153"/>
            <a:ext cx="442535" cy="430109"/>
          </a:xfrm>
          <a:prstGeom prst="roundRect">
            <a:avLst/>
          </a:prstGeom>
          <a:noFill/>
          <a:ln w="38100">
            <a:solidFill>
              <a:srgbClr val="C21C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화살표: 오른쪽 7">
            <a:extLst>
              <a:ext uri="{FF2B5EF4-FFF2-40B4-BE49-F238E27FC236}">
                <a16:creationId xmlns:a16="http://schemas.microsoft.com/office/drawing/2014/main" id="{326B3372-8B1F-4D83-8635-DB79D91FAE68}"/>
              </a:ext>
            </a:extLst>
          </p:cNvPr>
          <p:cNvSpPr/>
          <p:nvPr/>
        </p:nvSpPr>
        <p:spPr>
          <a:xfrm rot="10800000">
            <a:off x="8899630" y="2683493"/>
            <a:ext cx="1051560" cy="320040"/>
          </a:xfrm>
          <a:prstGeom prst="rightArrow">
            <a:avLst>
              <a:gd name="adj1" fmla="val 35714"/>
              <a:gd name="adj2" fmla="val 78571"/>
            </a:avLst>
          </a:prstGeom>
          <a:solidFill>
            <a:srgbClr val="C21C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3E636D90-3AD1-4FD5-BA08-A63777211715}"/>
              </a:ext>
            </a:extLst>
          </p:cNvPr>
          <p:cNvSpPr/>
          <p:nvPr/>
        </p:nvSpPr>
        <p:spPr>
          <a:xfrm>
            <a:off x="189215" y="5543550"/>
            <a:ext cx="3249310" cy="763298"/>
          </a:xfrm>
          <a:prstGeom prst="rect">
            <a:avLst/>
          </a:prstGeom>
          <a:solidFill>
            <a:schemeClr val="bg1"/>
          </a:solidFill>
          <a:ln>
            <a:solidFill>
              <a:srgbClr val="5D5B5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000" b="1" dirty="0">
                <a:solidFill>
                  <a:schemeClr val="tx1"/>
                </a:solidFill>
                <a:latin typeface="+mn-ea"/>
              </a:rPr>
              <a:t>저장</a:t>
            </a:r>
            <a:r>
              <a:rPr lang="en-US" altLang="ko-KR" sz="1000" b="1" dirty="0">
                <a:solidFill>
                  <a:schemeClr val="tx1"/>
                </a:solidFill>
                <a:latin typeface="+mn-ea"/>
              </a:rPr>
              <a:t>(Save)</a:t>
            </a:r>
          </a:p>
          <a:p>
            <a:pPr>
              <a:lnSpc>
                <a:spcPct val="150000"/>
              </a:lnSpc>
            </a:pP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ProQuest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 플랫폼에서 제공하는 다양한 저장 옵션 활용 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– </a:t>
            </a:r>
            <a:r>
              <a:rPr lang="en-US" altLang="ko-KR" sz="1000" dirty="0">
                <a:solidFill>
                  <a:schemeClr val="tx1"/>
                </a:solidFill>
                <a:latin typeface="+mn-ea"/>
              </a:rPr>
              <a:t>RefWorks</a:t>
            </a:r>
            <a:r>
              <a:rPr lang="ko-KR" altLang="en-US" sz="1000" dirty="0">
                <a:solidFill>
                  <a:schemeClr val="tx1"/>
                </a:solidFill>
                <a:latin typeface="+mn-ea"/>
              </a:rPr>
              <a:t>와 같은 서지관리도구로 내보내기 등</a:t>
            </a:r>
            <a:endParaRPr lang="en-US" altLang="ko-KR" sz="1000" dirty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34956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BDB2A30F-3639-458A-8A8C-3E5967B2A2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8707" y="1244440"/>
            <a:ext cx="7879537" cy="4572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0C81737-E5BC-42AE-8AD7-078F84C73D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latin typeface="+mn-ea"/>
                <a:ea typeface="+mn-ea"/>
              </a:rPr>
              <a:t>My</a:t>
            </a:r>
            <a:r>
              <a:rPr lang="ko-KR" altLang="en-US" dirty="0">
                <a:latin typeface="+mn-ea"/>
                <a:ea typeface="+mn-ea"/>
              </a:rPr>
              <a:t> </a:t>
            </a:r>
            <a:r>
              <a:rPr lang="en-US" altLang="ko-KR" dirty="0">
                <a:latin typeface="+mn-ea"/>
                <a:ea typeface="+mn-ea"/>
              </a:rPr>
              <a:t>Research</a:t>
            </a:r>
            <a:r>
              <a:rPr lang="ko-KR" altLang="en-US" dirty="0">
                <a:latin typeface="+mn-ea"/>
                <a:ea typeface="+mn-ea"/>
              </a:rPr>
              <a:t> 이용하기</a:t>
            </a:r>
            <a:endParaRPr lang="en-US" dirty="0">
              <a:latin typeface="+mn-ea"/>
              <a:ea typeface="+mn-ea"/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81779A47-0E1B-46B2-9EC0-557678211E72}"/>
              </a:ext>
            </a:extLst>
          </p:cNvPr>
          <p:cNvSpPr/>
          <p:nvPr/>
        </p:nvSpPr>
        <p:spPr>
          <a:xfrm>
            <a:off x="4108475" y="2932888"/>
            <a:ext cx="2943254" cy="2507918"/>
          </a:xfrm>
          <a:prstGeom prst="roundRect">
            <a:avLst>
              <a:gd name="adj" fmla="val 8015"/>
            </a:avLst>
          </a:prstGeom>
          <a:noFill/>
          <a:ln>
            <a:solidFill>
              <a:srgbClr val="C21C2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DFD80B87-5A42-4DB0-86B8-281EADCC18C6}"/>
              </a:ext>
            </a:extLst>
          </p:cNvPr>
          <p:cNvSpPr/>
          <p:nvPr/>
        </p:nvSpPr>
        <p:spPr>
          <a:xfrm>
            <a:off x="7561232" y="1218964"/>
            <a:ext cx="283464" cy="365760"/>
          </a:xfrm>
          <a:prstGeom prst="roundRect">
            <a:avLst/>
          </a:prstGeom>
          <a:noFill/>
          <a:ln w="38100">
            <a:solidFill>
              <a:srgbClr val="C21C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화살표: 오른쪽 10">
            <a:extLst>
              <a:ext uri="{FF2B5EF4-FFF2-40B4-BE49-F238E27FC236}">
                <a16:creationId xmlns:a16="http://schemas.microsoft.com/office/drawing/2014/main" id="{7DC9236F-3E99-4DBC-9E3E-847F7594B38B}"/>
              </a:ext>
            </a:extLst>
          </p:cNvPr>
          <p:cNvSpPr/>
          <p:nvPr/>
        </p:nvSpPr>
        <p:spPr>
          <a:xfrm>
            <a:off x="5714226" y="1608673"/>
            <a:ext cx="1051560" cy="320040"/>
          </a:xfrm>
          <a:prstGeom prst="rightArrow">
            <a:avLst>
              <a:gd name="adj1" fmla="val 35714"/>
              <a:gd name="adj2" fmla="val 78571"/>
            </a:avLst>
          </a:prstGeom>
          <a:solidFill>
            <a:srgbClr val="C21C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8670450F-B756-415C-9FDC-A243B74743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70717" y="1244440"/>
            <a:ext cx="3893604" cy="373051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Rectangle 5">
            <a:extLst>
              <a:ext uri="{FF2B5EF4-FFF2-40B4-BE49-F238E27FC236}">
                <a16:creationId xmlns:a16="http://schemas.microsoft.com/office/drawing/2014/main" id="{0EE5D8A8-E8C0-4048-A283-1CC67A2092FB}"/>
              </a:ext>
            </a:extLst>
          </p:cNvPr>
          <p:cNvSpPr/>
          <p:nvPr/>
        </p:nvSpPr>
        <p:spPr>
          <a:xfrm>
            <a:off x="8170717" y="5440806"/>
            <a:ext cx="3853115" cy="866042"/>
          </a:xfrm>
          <a:prstGeom prst="rect">
            <a:avLst/>
          </a:prstGeom>
          <a:solidFill>
            <a:schemeClr val="bg1"/>
          </a:solidFill>
          <a:ln>
            <a:solidFill>
              <a:srgbClr val="5D5B5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ko-KR" sz="1000" b="1" dirty="0">
                <a:solidFill>
                  <a:schemeClr val="tx2">
                    <a:lumMod val="50000"/>
                  </a:schemeClr>
                </a:solidFill>
                <a:latin typeface="+mn-ea"/>
                <a:sym typeface="Wingdings" pitchFamily="2" charset="2"/>
              </a:rPr>
              <a:t>My</a:t>
            </a:r>
            <a:r>
              <a:rPr lang="ko-KR" altLang="en-US" sz="1000" b="1" dirty="0">
                <a:solidFill>
                  <a:schemeClr val="tx2">
                    <a:lumMod val="50000"/>
                  </a:schemeClr>
                </a:solidFill>
                <a:latin typeface="+mn-ea"/>
                <a:sym typeface="Wingdings" pitchFamily="2" charset="2"/>
              </a:rPr>
              <a:t> </a:t>
            </a:r>
            <a:r>
              <a:rPr lang="en-US" altLang="ko-KR" sz="1000" b="1" dirty="0">
                <a:solidFill>
                  <a:schemeClr val="tx2">
                    <a:lumMod val="50000"/>
                  </a:schemeClr>
                </a:solidFill>
                <a:latin typeface="+mn-ea"/>
                <a:sym typeface="Wingdings" pitchFamily="2" charset="2"/>
              </a:rPr>
              <a:t>Research </a:t>
            </a:r>
            <a:r>
              <a:rPr lang="ko-KR" altLang="en-US" sz="1000" b="1" dirty="0">
                <a:solidFill>
                  <a:schemeClr val="tx2">
                    <a:lumMod val="50000"/>
                  </a:schemeClr>
                </a:solidFill>
                <a:latin typeface="+mn-ea"/>
                <a:sym typeface="Wingdings" pitchFamily="2" charset="2"/>
              </a:rPr>
              <a:t>계정 생성 및 로그인</a:t>
            </a:r>
            <a:endParaRPr lang="en-US" altLang="ko-KR" sz="1000" b="1" dirty="0">
              <a:solidFill>
                <a:schemeClr val="tx2">
                  <a:lumMod val="50000"/>
                </a:schemeClr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+mn-ea"/>
                <a:sym typeface="Wingdings" pitchFamily="2" charset="2"/>
              </a:rPr>
              <a:t>ProQuest 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+mn-ea"/>
                <a:sym typeface="Wingdings" pitchFamily="2" charset="2"/>
              </a:rPr>
              <a:t>플랫폼 내의 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+mn-ea"/>
                <a:sym typeface="Wingdings" pitchFamily="2" charset="2"/>
              </a:rPr>
              <a:t>My Research 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+mn-ea"/>
                <a:sym typeface="Wingdings" pitchFamily="2" charset="2"/>
              </a:rPr>
              <a:t>계정을 생성하여 원하는 자료를 저장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+mn-ea"/>
                <a:sym typeface="Wingdings" pitchFamily="2" charset="2"/>
              </a:rPr>
              <a:t>, 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+mn-ea"/>
                <a:sym typeface="Wingdings" pitchFamily="2" charset="2"/>
              </a:rPr>
              <a:t>검색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+mn-ea"/>
                <a:sym typeface="Wingdings" pitchFamily="2" charset="2"/>
              </a:rPr>
              <a:t>, 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+mn-ea"/>
                <a:sym typeface="Wingdings" pitchFamily="2" charset="2"/>
              </a:rPr>
              <a:t>알림 등의 기능 활용 가능</a:t>
            </a:r>
            <a:endParaRPr lang="en-US" altLang="ko-KR" sz="1000" dirty="0">
              <a:solidFill>
                <a:schemeClr val="tx2">
                  <a:lumMod val="50000"/>
                </a:schemeClr>
              </a:solidFill>
              <a:latin typeface="+mn-ea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A15D3AC6-1B76-4F53-8BB5-28F3BF8E219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8707" y="1526474"/>
            <a:ext cx="4263061" cy="242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172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CCF17E7B-4F7F-7645-8E38-96392CCCD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182881"/>
            <a:ext cx="11552722" cy="680720"/>
          </a:xfrm>
        </p:spPr>
        <p:txBody>
          <a:bodyPr/>
          <a:lstStyle/>
          <a:p>
            <a:r>
              <a:rPr lang="en-US" altLang="ko-KR" dirty="0">
                <a:latin typeface="+mn-ea"/>
                <a:ea typeface="+mn-ea"/>
              </a:rPr>
              <a:t>Support</a:t>
            </a:r>
            <a:r>
              <a:rPr lang="ko-KR" altLang="en-US" dirty="0">
                <a:latin typeface="+mn-ea"/>
                <a:ea typeface="+mn-ea"/>
              </a:rPr>
              <a:t> </a:t>
            </a:r>
            <a:r>
              <a:rPr lang="en-US" altLang="ko-KR" dirty="0">
                <a:latin typeface="+mn-ea"/>
                <a:ea typeface="+mn-ea"/>
              </a:rPr>
              <a:t>center</a:t>
            </a:r>
            <a:r>
              <a:rPr lang="ko-KR" altLang="en-US" dirty="0">
                <a:latin typeface="+mn-ea"/>
                <a:ea typeface="+mn-ea"/>
              </a:rPr>
              <a:t>외 안내</a:t>
            </a:r>
            <a:endParaRPr lang="en-US" dirty="0">
              <a:latin typeface="+mn-ea"/>
              <a:ea typeface="+mn-ea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DBF4C4B-0D39-ED41-8191-3998FAD8D8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2047326"/>
            <a:ext cx="11121584" cy="2763348"/>
          </a:xfrm>
        </p:spPr>
        <p:txBody>
          <a:bodyPr>
            <a:normAutofit/>
          </a:bodyPr>
          <a:lstStyle/>
          <a:p>
            <a:r>
              <a:rPr lang="en-US" dirty="0">
                <a:latin typeface="+mn-ea"/>
                <a:ea typeface="+mn-ea"/>
              </a:rPr>
              <a:t>ProQuest Support Center: </a:t>
            </a:r>
            <a:r>
              <a:rPr lang="en-US" altLang="ko-KR" dirty="0">
                <a:latin typeface="+mn-ea"/>
                <a:ea typeface="+mn-ea"/>
                <a:hlinkClick r:id="rId4"/>
              </a:rPr>
              <a:t>https://support.proquest.com</a:t>
            </a:r>
            <a:r>
              <a:rPr lang="en-US" altLang="ko-KR" dirty="0">
                <a:latin typeface="+mn-ea"/>
                <a:ea typeface="+mn-ea"/>
              </a:rPr>
              <a:t> </a:t>
            </a:r>
            <a:endParaRPr lang="en-US" dirty="0">
              <a:latin typeface="+mn-ea"/>
              <a:ea typeface="+mn-ea"/>
            </a:endParaRPr>
          </a:p>
          <a:p>
            <a:r>
              <a:rPr lang="ko-KR" altLang="en-US" dirty="0">
                <a:latin typeface="+mn-ea"/>
                <a:ea typeface="+mn-ea"/>
              </a:rPr>
              <a:t>기타 문의사항은</a:t>
            </a:r>
            <a:endParaRPr lang="en-US" altLang="ko-KR" dirty="0">
              <a:latin typeface="+mn-ea"/>
              <a:ea typeface="+mn-ea"/>
            </a:endParaRPr>
          </a:p>
          <a:p>
            <a:pPr marL="0" indent="0">
              <a:buNone/>
            </a:pPr>
            <a:r>
              <a:rPr lang="en-US" altLang="ko-KR" dirty="0">
                <a:latin typeface="+mn-ea"/>
                <a:ea typeface="+mn-ea"/>
              </a:rPr>
              <a:t>ProQuest </a:t>
            </a:r>
            <a:r>
              <a:rPr lang="ko-KR" altLang="en-US" dirty="0">
                <a:latin typeface="+mn-ea"/>
                <a:ea typeface="+mn-ea"/>
              </a:rPr>
              <a:t>한국지사</a:t>
            </a:r>
            <a:r>
              <a:rPr lang="en-US" altLang="ko-KR" dirty="0">
                <a:latin typeface="+mn-ea"/>
                <a:ea typeface="+mn-ea"/>
              </a:rPr>
              <a:t>(</a:t>
            </a:r>
            <a:r>
              <a:rPr lang="en-US" altLang="ko-KR" dirty="0">
                <a:latin typeface="+mn-ea"/>
                <a:ea typeface="+mn-ea"/>
                <a:hlinkClick r:id="rId5"/>
              </a:rPr>
              <a:t>korea@asia.proquest.com</a:t>
            </a:r>
            <a:r>
              <a:rPr lang="en-US" altLang="ko-KR" dirty="0">
                <a:latin typeface="+mn-ea"/>
                <a:ea typeface="+mn-ea"/>
              </a:rPr>
              <a:t>)</a:t>
            </a:r>
            <a:r>
              <a:rPr lang="ko-KR" altLang="en-US" dirty="0">
                <a:latin typeface="+mn-ea"/>
                <a:ea typeface="+mn-ea"/>
              </a:rPr>
              <a:t>로 연락 주십시오</a:t>
            </a:r>
            <a:endParaRPr lang="en-US" dirty="0">
              <a:latin typeface="+mn-ea"/>
              <a:ea typeface="+mn-ea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41787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626F29A-3C94-4B15-8F7A-E46AB88321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ko-KR" altLang="en-US" sz="8000" dirty="0">
                <a:latin typeface="+mn-ea"/>
                <a:ea typeface="+mn-ea"/>
              </a:rPr>
              <a:t>감사합니다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ED008FF-1F70-4D76-83F1-C33E6AD3F6B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20762" y="3857379"/>
            <a:ext cx="10150475" cy="309562"/>
          </a:xfrm>
        </p:spPr>
        <p:txBody>
          <a:bodyPr/>
          <a:lstStyle/>
          <a:p>
            <a:r>
              <a:rPr lang="en-US" altLang="ko-KR" sz="2000" i="0">
                <a:latin typeface="+mj-ea"/>
                <a:ea typeface="+mj-ea"/>
              </a:rPr>
              <a:t>ProQuest </a:t>
            </a:r>
            <a:r>
              <a:rPr lang="ko-KR" altLang="en-US" sz="2000" i="0" dirty="0">
                <a:latin typeface="+mj-ea"/>
                <a:ea typeface="+mj-ea"/>
              </a:rPr>
              <a:t>한국지사</a:t>
            </a:r>
          </a:p>
        </p:txBody>
      </p:sp>
    </p:spTree>
    <p:extLst>
      <p:ext uri="{BB962C8B-B14F-4D97-AF65-F5344CB8AC3E}">
        <p14:creationId xmlns:p14="http://schemas.microsoft.com/office/powerpoint/2010/main" val="4003713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>
            <a:extLst>
              <a:ext uri="{FF2B5EF4-FFF2-40B4-BE49-F238E27FC236}">
                <a16:creationId xmlns:a16="http://schemas.microsoft.com/office/drawing/2014/main" id="{D449D8E3-62F7-4E6C-8145-7F0A72E17E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4400" b="1" dirty="0"/>
              <a:t>ProQuest Historical Periodicals</a:t>
            </a:r>
            <a:r>
              <a:rPr lang="ko-KR" altLang="en-US" sz="4400" b="1" dirty="0"/>
              <a:t>란</a:t>
            </a:r>
            <a:r>
              <a:rPr lang="en-US" altLang="ko-KR" sz="4400" b="1" dirty="0"/>
              <a:t>?</a:t>
            </a:r>
            <a:endParaRPr lang="ko-KR" altLang="en-US" dirty="0"/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AFF6772F-342C-4095-8470-2FFD4C19F0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1188720"/>
            <a:ext cx="11133077" cy="4754880"/>
          </a:xfrm>
        </p:spPr>
        <p:txBody>
          <a:bodyPr/>
          <a:lstStyle/>
          <a:p>
            <a:pPr marL="0" indent="0" algn="ctr">
              <a:buNone/>
            </a:pPr>
            <a:r>
              <a:rPr lang="en-US" altLang="ko-KR" dirty="0">
                <a:latin typeface="+mn-lt"/>
              </a:rPr>
              <a:t>ProQuest Historical Periodicals</a:t>
            </a:r>
            <a:r>
              <a:rPr lang="ko-KR" altLang="en-US" dirty="0">
                <a:latin typeface="+mn-lt"/>
              </a:rPr>
              <a:t>는 역사적으로 가치 있는</a:t>
            </a:r>
            <a:r>
              <a:rPr lang="en-US" altLang="ko-KR" dirty="0">
                <a:latin typeface="+mn-lt"/>
              </a:rPr>
              <a:t>(historical) </a:t>
            </a:r>
            <a:r>
              <a:rPr lang="ko-KR" altLang="en-US" dirty="0">
                <a:latin typeface="+mn-lt"/>
              </a:rPr>
              <a:t>방대한 양의 연속간행물 자료로 구성된 컬렉션 입니다</a:t>
            </a:r>
            <a:r>
              <a:rPr lang="en-US" altLang="ko-KR" dirty="0">
                <a:latin typeface="+mn-lt"/>
              </a:rPr>
              <a:t>.</a:t>
            </a:r>
            <a:endParaRPr lang="ko-KR" altLang="en-US" dirty="0">
              <a:latin typeface="+mn-lt"/>
            </a:endParaRP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402AD63A-1235-46F2-9C81-7DC91C06E288}"/>
              </a:ext>
            </a:extLst>
          </p:cNvPr>
          <p:cNvGrpSpPr/>
          <p:nvPr/>
        </p:nvGrpSpPr>
        <p:grpSpPr>
          <a:xfrm>
            <a:off x="980393" y="3549296"/>
            <a:ext cx="1985555" cy="2425761"/>
            <a:chOff x="259931" y="1145175"/>
            <a:chExt cx="1985555" cy="2955951"/>
          </a:xfrm>
        </p:grpSpPr>
        <p:sp>
          <p:nvSpPr>
            <p:cNvPr id="8" name="Rectangle 41">
              <a:extLst>
                <a:ext uri="{FF2B5EF4-FFF2-40B4-BE49-F238E27FC236}">
                  <a16:creationId xmlns:a16="http://schemas.microsoft.com/office/drawing/2014/main" id="{B36BEEA0-3C32-44C8-92E3-69B6A0D312B4}"/>
                </a:ext>
              </a:extLst>
            </p:cNvPr>
            <p:cNvSpPr/>
            <p:nvPr/>
          </p:nvSpPr>
          <p:spPr>
            <a:xfrm>
              <a:off x="259931" y="2482364"/>
              <a:ext cx="1985555" cy="161876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74320" rtlCol="0" anchor="t"/>
            <a:lstStyle/>
            <a:p>
              <a:pPr algn="ctr"/>
              <a:r>
                <a:rPr lang="ko-KR" altLang="en-US" sz="2000" b="1" dirty="0">
                  <a:solidFill>
                    <a:schemeClr val="accent1"/>
                  </a:solidFill>
                </a:rPr>
                <a:t>학술지</a:t>
              </a:r>
              <a:endParaRPr lang="en-US" sz="2000" b="1" dirty="0">
                <a:solidFill>
                  <a:schemeClr val="accent1"/>
                </a:solidFill>
              </a:endParaRPr>
            </a:p>
          </p:txBody>
        </p:sp>
        <p:cxnSp>
          <p:nvCxnSpPr>
            <p:cNvPr id="9" name="Straight Connector 72">
              <a:extLst>
                <a:ext uri="{FF2B5EF4-FFF2-40B4-BE49-F238E27FC236}">
                  <a16:creationId xmlns:a16="http://schemas.microsoft.com/office/drawing/2014/main" id="{7BB51890-934C-48C8-844A-49FAAFBEF5AE}"/>
                </a:ext>
              </a:extLst>
            </p:cNvPr>
            <p:cNvCxnSpPr>
              <a:cxnSpLocks/>
            </p:cNvCxnSpPr>
            <p:nvPr/>
          </p:nvCxnSpPr>
          <p:spPr>
            <a:xfrm>
              <a:off x="539242" y="2482363"/>
              <a:ext cx="1371600" cy="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04F8C9B0-33DF-4D08-AF1F-06A85C002DF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79225" y="1145175"/>
              <a:ext cx="1091633" cy="1091630"/>
            </a:xfrm>
            <a:prstGeom prst="rect">
              <a:avLst/>
            </a:prstGeom>
          </p:spPr>
        </p:pic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87DCD53D-4B20-486C-B470-84408448AFE7}"/>
              </a:ext>
            </a:extLst>
          </p:cNvPr>
          <p:cNvGrpSpPr/>
          <p:nvPr/>
        </p:nvGrpSpPr>
        <p:grpSpPr>
          <a:xfrm>
            <a:off x="5254381" y="3550630"/>
            <a:ext cx="1985555" cy="2436990"/>
            <a:chOff x="9335144" y="1233266"/>
            <a:chExt cx="1985555" cy="2436990"/>
          </a:xfrm>
        </p:grpSpPr>
        <p:pic>
          <p:nvPicPr>
            <p:cNvPr id="24" name="그림 23">
              <a:extLst>
                <a:ext uri="{FF2B5EF4-FFF2-40B4-BE49-F238E27FC236}">
                  <a16:creationId xmlns:a16="http://schemas.microsoft.com/office/drawing/2014/main" id="{61B67FD5-626D-4D35-91E2-3EFA85FF8EB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827484" y="1233266"/>
              <a:ext cx="885949" cy="885949"/>
            </a:xfrm>
            <a:prstGeom prst="rect">
              <a:avLst/>
            </a:prstGeom>
          </p:spPr>
        </p:pic>
        <p:sp>
          <p:nvSpPr>
            <p:cNvPr id="25" name="Rectangle 41">
              <a:extLst>
                <a:ext uri="{FF2B5EF4-FFF2-40B4-BE49-F238E27FC236}">
                  <a16:creationId xmlns:a16="http://schemas.microsoft.com/office/drawing/2014/main" id="{76356A18-AADF-4D32-A24A-1324E6451BD3}"/>
                </a:ext>
              </a:extLst>
            </p:cNvPr>
            <p:cNvSpPr/>
            <p:nvPr/>
          </p:nvSpPr>
          <p:spPr>
            <a:xfrm>
              <a:off x="9335144" y="2341849"/>
              <a:ext cx="1985555" cy="132840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74320" rtlCol="0" anchor="t"/>
            <a:lstStyle/>
            <a:p>
              <a:pPr algn="ctr"/>
              <a:r>
                <a:rPr lang="ko-KR" altLang="en-US" sz="2000" b="1" dirty="0">
                  <a:solidFill>
                    <a:schemeClr val="accent1"/>
                  </a:solidFill>
                </a:rPr>
                <a:t>신문</a:t>
              </a:r>
              <a:endParaRPr lang="en-US" sz="2000" b="1" dirty="0">
                <a:solidFill>
                  <a:schemeClr val="accent1"/>
                </a:solidFill>
              </a:endParaRPr>
            </a:p>
          </p:txBody>
        </p:sp>
        <p:cxnSp>
          <p:nvCxnSpPr>
            <p:cNvPr id="26" name="Straight Connector 72">
              <a:extLst>
                <a:ext uri="{FF2B5EF4-FFF2-40B4-BE49-F238E27FC236}">
                  <a16:creationId xmlns:a16="http://schemas.microsoft.com/office/drawing/2014/main" id="{0E1AC7E1-3FA1-4DB5-A54E-1C6A40A4C904}"/>
                </a:ext>
              </a:extLst>
            </p:cNvPr>
            <p:cNvCxnSpPr>
              <a:cxnSpLocks/>
            </p:cNvCxnSpPr>
            <p:nvPr/>
          </p:nvCxnSpPr>
          <p:spPr>
            <a:xfrm>
              <a:off x="9614455" y="2341849"/>
              <a:ext cx="1371600" cy="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0DFA1A79-4C7A-403E-A527-A69AE630CE2F}"/>
              </a:ext>
            </a:extLst>
          </p:cNvPr>
          <p:cNvGrpSpPr/>
          <p:nvPr/>
        </p:nvGrpSpPr>
        <p:grpSpPr>
          <a:xfrm>
            <a:off x="3117387" y="3541837"/>
            <a:ext cx="1985555" cy="2445782"/>
            <a:chOff x="10904030" y="3656406"/>
            <a:chExt cx="1985555" cy="2332778"/>
          </a:xfrm>
        </p:grpSpPr>
        <p:sp>
          <p:nvSpPr>
            <p:cNvPr id="27" name="Rectangle 41">
              <a:extLst>
                <a:ext uri="{FF2B5EF4-FFF2-40B4-BE49-F238E27FC236}">
                  <a16:creationId xmlns:a16="http://schemas.microsoft.com/office/drawing/2014/main" id="{DEB29A2F-1A51-4B74-9078-F8B373B66806}"/>
                </a:ext>
              </a:extLst>
            </p:cNvPr>
            <p:cNvSpPr/>
            <p:nvPr/>
          </p:nvSpPr>
          <p:spPr>
            <a:xfrm>
              <a:off x="10904030" y="4720633"/>
              <a:ext cx="1985555" cy="12685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74320" rtlCol="0" anchor="t"/>
            <a:lstStyle/>
            <a:p>
              <a:pPr algn="ctr"/>
              <a:r>
                <a:rPr lang="ko-KR" altLang="en-US" sz="2000" b="1" dirty="0">
                  <a:solidFill>
                    <a:schemeClr val="accent1"/>
                  </a:solidFill>
                </a:rPr>
                <a:t>잡지</a:t>
              </a:r>
              <a:endParaRPr lang="en-US" sz="2000" b="1" dirty="0">
                <a:solidFill>
                  <a:schemeClr val="accent1"/>
                </a:solidFill>
              </a:endParaRPr>
            </a:p>
          </p:txBody>
        </p:sp>
        <p:cxnSp>
          <p:nvCxnSpPr>
            <p:cNvPr id="28" name="Straight Connector 72">
              <a:extLst>
                <a:ext uri="{FF2B5EF4-FFF2-40B4-BE49-F238E27FC236}">
                  <a16:creationId xmlns:a16="http://schemas.microsoft.com/office/drawing/2014/main" id="{EB6C2DF7-9A82-4892-99AA-A24153DB3944}"/>
                </a:ext>
              </a:extLst>
            </p:cNvPr>
            <p:cNvCxnSpPr>
              <a:cxnSpLocks/>
            </p:cNvCxnSpPr>
            <p:nvPr/>
          </p:nvCxnSpPr>
          <p:spPr>
            <a:xfrm>
              <a:off x="11183341" y="4720632"/>
              <a:ext cx="1371600" cy="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9" name="그림 28">
              <a:extLst>
                <a:ext uri="{FF2B5EF4-FFF2-40B4-BE49-F238E27FC236}">
                  <a16:creationId xmlns:a16="http://schemas.microsoft.com/office/drawing/2014/main" id="{71A04D43-CBF1-4E0D-A88D-93C15EA994D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396369" y="3656406"/>
              <a:ext cx="885950" cy="885950"/>
            </a:xfrm>
            <a:prstGeom prst="rect">
              <a:avLst/>
            </a:prstGeom>
          </p:spPr>
        </p:pic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C798D446-EF8C-476F-B41D-4096597CA1C2}"/>
              </a:ext>
            </a:extLst>
          </p:cNvPr>
          <p:cNvGrpSpPr/>
          <p:nvPr/>
        </p:nvGrpSpPr>
        <p:grpSpPr>
          <a:xfrm>
            <a:off x="7391375" y="3588973"/>
            <a:ext cx="1985555" cy="2386069"/>
            <a:chOff x="10904030" y="3656406"/>
            <a:chExt cx="1985555" cy="2386069"/>
          </a:xfrm>
        </p:grpSpPr>
        <p:sp>
          <p:nvSpPr>
            <p:cNvPr id="32" name="Rectangle 41">
              <a:extLst>
                <a:ext uri="{FF2B5EF4-FFF2-40B4-BE49-F238E27FC236}">
                  <a16:creationId xmlns:a16="http://schemas.microsoft.com/office/drawing/2014/main" id="{7FA56040-19D3-4B65-939C-36EEDE0EDF4F}"/>
                </a:ext>
              </a:extLst>
            </p:cNvPr>
            <p:cNvSpPr/>
            <p:nvPr/>
          </p:nvSpPr>
          <p:spPr>
            <a:xfrm>
              <a:off x="10904030" y="4720632"/>
              <a:ext cx="1985555" cy="132184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74320" rtlCol="0" anchor="t"/>
            <a:lstStyle/>
            <a:p>
              <a:pPr algn="ctr"/>
              <a:r>
                <a:rPr lang="ko-KR" altLang="en-US" sz="2000" b="1" dirty="0">
                  <a:solidFill>
                    <a:schemeClr val="accent1"/>
                  </a:solidFill>
                </a:rPr>
                <a:t>역사 정기간행물</a:t>
              </a:r>
              <a:endParaRPr lang="en-US" sz="2000" b="1" dirty="0">
                <a:solidFill>
                  <a:schemeClr val="accent1"/>
                </a:solidFill>
              </a:endParaRPr>
            </a:p>
          </p:txBody>
        </p:sp>
        <p:cxnSp>
          <p:nvCxnSpPr>
            <p:cNvPr id="33" name="Straight Connector 72">
              <a:extLst>
                <a:ext uri="{FF2B5EF4-FFF2-40B4-BE49-F238E27FC236}">
                  <a16:creationId xmlns:a16="http://schemas.microsoft.com/office/drawing/2014/main" id="{B0D2FD9F-2548-410D-B541-391B22FB7DCE}"/>
                </a:ext>
              </a:extLst>
            </p:cNvPr>
            <p:cNvCxnSpPr>
              <a:cxnSpLocks/>
            </p:cNvCxnSpPr>
            <p:nvPr/>
          </p:nvCxnSpPr>
          <p:spPr>
            <a:xfrm>
              <a:off x="11183341" y="4720632"/>
              <a:ext cx="1371600" cy="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4" name="그림 33">
              <a:extLst>
                <a:ext uri="{FF2B5EF4-FFF2-40B4-BE49-F238E27FC236}">
                  <a16:creationId xmlns:a16="http://schemas.microsoft.com/office/drawing/2014/main" id="{6AE04130-7CBF-41C9-A9E3-7D4D07F6800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396369" y="3656406"/>
              <a:ext cx="885950" cy="885950"/>
            </a:xfrm>
            <a:prstGeom prst="rect">
              <a:avLst/>
            </a:prstGeom>
          </p:spPr>
        </p:pic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154043C8-E165-4560-80A7-1C38D9D83F11}"/>
              </a:ext>
            </a:extLst>
          </p:cNvPr>
          <p:cNvGrpSpPr/>
          <p:nvPr/>
        </p:nvGrpSpPr>
        <p:grpSpPr>
          <a:xfrm>
            <a:off x="9528369" y="3588976"/>
            <a:ext cx="1985555" cy="2414347"/>
            <a:chOff x="10904030" y="3656406"/>
            <a:chExt cx="1985555" cy="2414347"/>
          </a:xfrm>
        </p:grpSpPr>
        <p:sp>
          <p:nvSpPr>
            <p:cNvPr id="36" name="Rectangle 41">
              <a:extLst>
                <a:ext uri="{FF2B5EF4-FFF2-40B4-BE49-F238E27FC236}">
                  <a16:creationId xmlns:a16="http://schemas.microsoft.com/office/drawing/2014/main" id="{17BE3349-2CAA-4193-9FCA-539DDDB3D3C5}"/>
                </a:ext>
              </a:extLst>
            </p:cNvPr>
            <p:cNvSpPr/>
            <p:nvPr/>
          </p:nvSpPr>
          <p:spPr>
            <a:xfrm>
              <a:off x="10904030" y="4720633"/>
              <a:ext cx="1985555" cy="1350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74320" rtlCol="0" anchor="t"/>
            <a:lstStyle/>
            <a:p>
              <a:pPr algn="ctr"/>
              <a:r>
                <a:rPr lang="ko-KR" altLang="en-US" sz="2000" b="1" dirty="0">
                  <a:solidFill>
                    <a:schemeClr val="accent1"/>
                  </a:solidFill>
                </a:rPr>
                <a:t>업계지</a:t>
              </a:r>
              <a:endParaRPr lang="en-US" sz="2000" b="1" dirty="0">
                <a:solidFill>
                  <a:schemeClr val="accent1"/>
                </a:solidFill>
              </a:endParaRPr>
            </a:p>
          </p:txBody>
        </p:sp>
        <p:cxnSp>
          <p:nvCxnSpPr>
            <p:cNvPr id="37" name="Straight Connector 72">
              <a:extLst>
                <a:ext uri="{FF2B5EF4-FFF2-40B4-BE49-F238E27FC236}">
                  <a16:creationId xmlns:a16="http://schemas.microsoft.com/office/drawing/2014/main" id="{85856884-ECB3-4011-8692-6FE59E69F947}"/>
                </a:ext>
              </a:extLst>
            </p:cNvPr>
            <p:cNvCxnSpPr>
              <a:cxnSpLocks/>
            </p:cNvCxnSpPr>
            <p:nvPr/>
          </p:nvCxnSpPr>
          <p:spPr>
            <a:xfrm>
              <a:off x="11183341" y="4720632"/>
              <a:ext cx="1371600" cy="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8" name="그림 37">
              <a:extLst>
                <a:ext uri="{FF2B5EF4-FFF2-40B4-BE49-F238E27FC236}">
                  <a16:creationId xmlns:a16="http://schemas.microsoft.com/office/drawing/2014/main" id="{46E14D0B-AF4D-4051-B6D6-77DD2C552F7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396369" y="3656406"/>
              <a:ext cx="885950" cy="885950"/>
            </a:xfrm>
            <a:prstGeom prst="rect">
              <a:avLst/>
            </a:prstGeom>
          </p:spPr>
        </p:pic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AA271DAF-ACCC-4A1E-8291-3F4AF2693485}"/>
              </a:ext>
            </a:extLst>
          </p:cNvPr>
          <p:cNvSpPr txBox="1"/>
          <p:nvPr/>
        </p:nvSpPr>
        <p:spPr>
          <a:xfrm>
            <a:off x="8123457" y="3703037"/>
            <a:ext cx="57740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solidFill>
                  <a:schemeClr val="bg1"/>
                </a:solidFill>
              </a:rPr>
              <a:t>Historical</a:t>
            </a:r>
            <a:endParaRPr lang="ko-KR" altLang="en-US" sz="800" dirty="0">
              <a:solidFill>
                <a:schemeClr val="bg1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CB1D34E-ED82-4390-AD9C-96708519E3D6}"/>
              </a:ext>
            </a:extLst>
          </p:cNvPr>
          <p:cNvSpPr txBox="1"/>
          <p:nvPr/>
        </p:nvSpPr>
        <p:spPr>
          <a:xfrm>
            <a:off x="10336775" y="3706208"/>
            <a:ext cx="42511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solidFill>
                  <a:schemeClr val="bg1"/>
                </a:solidFill>
              </a:rPr>
              <a:t>Trade</a:t>
            </a:r>
            <a:endParaRPr lang="ko-KR" altLang="en-US" sz="800" dirty="0">
              <a:solidFill>
                <a:schemeClr val="bg1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5C57038-7009-4883-A4DC-7C2F30358481}"/>
              </a:ext>
            </a:extLst>
          </p:cNvPr>
          <p:cNvSpPr txBox="1"/>
          <p:nvPr/>
        </p:nvSpPr>
        <p:spPr>
          <a:xfrm>
            <a:off x="3853826" y="3675598"/>
            <a:ext cx="57259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700" dirty="0">
                <a:solidFill>
                  <a:schemeClr val="bg1"/>
                </a:solidFill>
              </a:rPr>
              <a:t>Magazines</a:t>
            </a:r>
            <a:endParaRPr lang="ko-KR" altLang="en-US" sz="700" dirty="0">
              <a:solidFill>
                <a:schemeClr val="bg1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24E2D54-2A22-482D-A101-507CC2B4D94D}"/>
              </a:ext>
            </a:extLst>
          </p:cNvPr>
          <p:cNvSpPr txBox="1"/>
          <p:nvPr/>
        </p:nvSpPr>
        <p:spPr>
          <a:xfrm>
            <a:off x="2011394" y="2589457"/>
            <a:ext cx="853793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800" b="1" kern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Gulim" panose="020B0600000101010101" pitchFamily="34" charset="-127"/>
              </a:rPr>
              <a:t>1681</a:t>
            </a:r>
            <a:r>
              <a:rPr lang="ko-KR" altLang="en-US" sz="2800" b="1" kern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Gulim" panose="020B0600000101010101" pitchFamily="34" charset="-127"/>
              </a:rPr>
              <a:t>년</a:t>
            </a:r>
            <a:r>
              <a:rPr lang="en-US" altLang="ko-KR" sz="2800" b="1" kern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algun Gothic" panose="020B0503020000020004" pitchFamily="34" charset="-127"/>
                <a:cs typeface="Gulim" panose="020B0600000101010101" pitchFamily="34" charset="-127"/>
              </a:rPr>
              <a:t>-2015</a:t>
            </a:r>
            <a:r>
              <a:rPr lang="ko-KR" altLang="ko-KR" sz="2800" b="1" kern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algun Gothic" panose="020B0503020000020004" pitchFamily="34" charset="-127"/>
                <a:cs typeface="Gulim" panose="020B0600000101010101" pitchFamily="34" charset="-127"/>
              </a:rPr>
              <a:t>년</a:t>
            </a:r>
            <a:r>
              <a:rPr lang="en-US" altLang="ko-KR" sz="2800" b="1" kern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algun Gothic" panose="020B0503020000020004" pitchFamily="34" charset="-127"/>
                <a:cs typeface="Gulim" panose="020B0600000101010101" pitchFamily="34" charset="-127"/>
              </a:rPr>
              <a:t> 2,300</a:t>
            </a:r>
            <a:r>
              <a:rPr lang="ko-KR" altLang="ko-KR" sz="2800" b="1" kern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algun Gothic" panose="020B0503020000020004" pitchFamily="34" charset="-127"/>
                <a:cs typeface="Gulim" panose="020B0600000101010101" pitchFamily="34" charset="-127"/>
              </a:rPr>
              <a:t>여 종 이상의 정기간행물로 구성</a:t>
            </a:r>
            <a:endParaRPr lang="ko-KR" altLang="en-US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55574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2FC30DF-7D4D-468E-A2B0-7875F35FF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대표적 컬렉션 예시</a:t>
            </a:r>
          </a:p>
        </p:txBody>
      </p:sp>
      <p:pic>
        <p:nvPicPr>
          <p:cNvPr id="6" name="내용 개체 틀 5" descr="텍스트이(가) 표시된 사진&#10;&#10;자동 생성된 설명">
            <a:extLst>
              <a:ext uri="{FF2B5EF4-FFF2-40B4-BE49-F238E27FC236}">
                <a16:creationId xmlns:a16="http://schemas.microsoft.com/office/drawing/2014/main" id="{7CF1B53E-7C89-43C8-BAC5-58CA7AD628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15453" y="1708570"/>
            <a:ext cx="2410266" cy="329293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그림 7" descr="텍스트이(가) 표시된 사진&#10;&#10;자동 생성된 설명">
            <a:extLst>
              <a:ext uri="{FF2B5EF4-FFF2-40B4-BE49-F238E27FC236}">
                <a16:creationId xmlns:a16="http://schemas.microsoft.com/office/drawing/2014/main" id="{85D94D3E-8993-4FF5-8ED0-82A3765CB5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7909" y="1708571"/>
            <a:ext cx="2410266" cy="329293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2" descr="The Medical Repository, 1797, Vol. 1 (Classic Reprint): 9780243019724:  Amazon.com: Books">
            <a:extLst>
              <a:ext uri="{FF2B5EF4-FFF2-40B4-BE49-F238E27FC236}">
                <a16:creationId xmlns:a16="http://schemas.microsoft.com/office/drawing/2014/main" id="{DD272ABB-D374-4EBD-97E6-5707651DBA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3827" y="1708571"/>
            <a:ext cx="2494169" cy="329293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ADFDF5D-B281-45CE-9B7D-D4A4D5C2FEF7}"/>
              </a:ext>
            </a:extLst>
          </p:cNvPr>
          <p:cNvSpPr txBox="1"/>
          <p:nvPr/>
        </p:nvSpPr>
        <p:spPr>
          <a:xfrm>
            <a:off x="8646737" y="5149429"/>
            <a:ext cx="60944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19C – 20C </a:t>
            </a:r>
            <a:r>
              <a:rPr lang="ko-KR" altLang="en-US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초</a:t>
            </a:r>
            <a:r>
              <a:rPr lang="en-US" altLang="ko-KR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 </a:t>
            </a:r>
            <a:r>
              <a:rPr lang="ko-KR" altLang="en-US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타이틀</a:t>
            </a:r>
            <a:endParaRPr lang="ko-KR" altLang="en-US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B0AEF3E-FA44-4799-9AA5-82F4F718D6C8}"/>
              </a:ext>
            </a:extLst>
          </p:cNvPr>
          <p:cNvSpPr txBox="1"/>
          <p:nvPr/>
        </p:nvSpPr>
        <p:spPr>
          <a:xfrm>
            <a:off x="4537435" y="5149429"/>
            <a:ext cx="31171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ko-KR" sz="1800" b="1" dirty="0">
                <a:solidFill>
                  <a:srgbClr val="C00000"/>
                </a:solidFill>
                <a:ea typeface="Malgun Gothic" panose="020B0503020000020004" pitchFamily="34" charset="-127"/>
                <a:cs typeface="Times New Roman" panose="02020603050405020304" pitchFamily="18" charset="0"/>
              </a:rPr>
              <a:t>교육관련 전문 저널</a:t>
            </a:r>
            <a:r>
              <a:rPr lang="en-US" altLang="ko-KR" sz="1800" b="1" dirty="0">
                <a:solidFill>
                  <a:srgbClr val="C00000"/>
                </a:solidFill>
                <a:ea typeface="Malgun Gothic" panose="020B0503020000020004" pitchFamily="34" charset="-127"/>
                <a:cs typeface="Times New Roman" panose="02020603050405020304" pitchFamily="18" charset="0"/>
              </a:rPr>
              <a:t>, </a:t>
            </a:r>
            <a:r>
              <a:rPr lang="ko-KR" altLang="ko-KR" sz="1800" b="1" dirty="0">
                <a:solidFill>
                  <a:srgbClr val="C00000"/>
                </a:solidFill>
                <a:ea typeface="Malgun Gothic" panose="020B0503020000020004" pitchFamily="34" charset="-127"/>
                <a:cs typeface="Times New Roman" panose="02020603050405020304" pitchFamily="18" charset="0"/>
              </a:rPr>
              <a:t>매거진 </a:t>
            </a:r>
            <a:endParaRPr lang="en-US" altLang="ko-KR" sz="1800" b="1" dirty="0">
              <a:solidFill>
                <a:srgbClr val="C00000"/>
              </a:solidFill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ctr"/>
            <a:r>
              <a:rPr lang="ko-KR" altLang="ko-KR" sz="1800" b="1" dirty="0">
                <a:solidFill>
                  <a:srgbClr val="C00000"/>
                </a:solidFill>
                <a:ea typeface="Malgun Gothic" panose="020B0503020000020004" pitchFamily="34" charset="-127"/>
                <a:cs typeface="Times New Roman" panose="02020603050405020304" pitchFamily="18" charset="0"/>
              </a:rPr>
              <a:t>연속간행물 컬렉션 </a:t>
            </a:r>
            <a:endParaRPr lang="ko-KR" altLang="en-US" b="1" dirty="0">
              <a:solidFill>
                <a:srgbClr val="C0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8891E32-DB65-466E-B627-962D85FDCDB9}"/>
              </a:ext>
            </a:extLst>
          </p:cNvPr>
          <p:cNvSpPr txBox="1"/>
          <p:nvPr/>
        </p:nvSpPr>
        <p:spPr>
          <a:xfrm>
            <a:off x="924219" y="5149428"/>
            <a:ext cx="31171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1800" b="1" dirty="0">
                <a:solidFill>
                  <a:srgbClr val="C00000"/>
                </a:solidFill>
                <a:ea typeface="Malgun Gothic" panose="020B0503020000020004" pitchFamily="34" charset="-127"/>
                <a:cs typeface="Times New Roman" panose="02020603050405020304" pitchFamily="18" charset="0"/>
              </a:rPr>
              <a:t>뉴스</a:t>
            </a:r>
            <a:r>
              <a:rPr lang="en-US" altLang="ko-KR" sz="1800" b="1" dirty="0">
                <a:solidFill>
                  <a:srgbClr val="C00000"/>
                </a:solidFill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ko-KR" altLang="en-US" sz="1800" b="1" dirty="0">
                <a:solidFill>
                  <a:srgbClr val="C00000"/>
                </a:solidFill>
                <a:ea typeface="Malgun Gothic" panose="020B0503020000020004" pitchFamily="34" charset="-127"/>
                <a:cs typeface="Times New Roman" panose="02020603050405020304" pitchFamily="18" charset="0"/>
              </a:rPr>
              <a:t>시사 이슈를 다룬 </a:t>
            </a:r>
            <a:endParaRPr lang="en-US" altLang="ko-KR" sz="1800" b="1" dirty="0">
              <a:solidFill>
                <a:srgbClr val="C00000"/>
              </a:solidFill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o-KR" altLang="en-US" sz="1800" b="1" dirty="0">
                <a:solidFill>
                  <a:srgbClr val="C00000"/>
                </a:solidFill>
                <a:ea typeface="Malgun Gothic" panose="020B0503020000020004" pitchFamily="34" charset="-127"/>
                <a:cs typeface="Times New Roman" panose="02020603050405020304" pitchFamily="18" charset="0"/>
              </a:rPr>
              <a:t>정치 연속 간행물 </a:t>
            </a:r>
            <a:r>
              <a:rPr lang="ko-KR" altLang="en-US" b="1" dirty="0">
                <a:solidFill>
                  <a:srgbClr val="C00000"/>
                </a:solidFill>
                <a:ea typeface="Malgun Gothic" panose="020B0503020000020004" pitchFamily="34" charset="-127"/>
                <a:cs typeface="Times New Roman" panose="02020603050405020304" pitchFamily="18" charset="0"/>
              </a:rPr>
              <a:t>컬</a:t>
            </a:r>
            <a:r>
              <a:rPr lang="ko-KR" altLang="en-US" sz="1800" b="1" dirty="0">
                <a:solidFill>
                  <a:srgbClr val="C00000"/>
                </a:solidFill>
                <a:ea typeface="Malgun Gothic" panose="020B0503020000020004" pitchFamily="34" charset="-127"/>
                <a:cs typeface="Times New Roman" panose="02020603050405020304" pitchFamily="18" charset="0"/>
              </a:rPr>
              <a:t>렉션</a:t>
            </a:r>
            <a:endParaRPr lang="ko-KR" alt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840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7788996-37D9-407B-B0C9-D237087B11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역사적 연속간행물 보존의 중요성</a:t>
            </a: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958607BD-C4F6-476F-95F2-1E09B6183ED3}"/>
              </a:ext>
            </a:extLst>
          </p:cNvPr>
          <p:cNvGrpSpPr/>
          <p:nvPr/>
        </p:nvGrpSpPr>
        <p:grpSpPr>
          <a:xfrm>
            <a:off x="464578" y="888143"/>
            <a:ext cx="10552367" cy="5532051"/>
            <a:chOff x="464578" y="888143"/>
            <a:chExt cx="10552367" cy="5532051"/>
          </a:xfrm>
        </p:grpSpPr>
        <p:pic>
          <p:nvPicPr>
            <p:cNvPr id="4" name="그림 3">
              <a:extLst>
                <a:ext uri="{FF2B5EF4-FFF2-40B4-BE49-F238E27FC236}">
                  <a16:creationId xmlns:a16="http://schemas.microsoft.com/office/drawing/2014/main" id="{BFDB1269-B1A5-4516-9DF3-21193A7CA47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95039" y="2571680"/>
              <a:ext cx="3773009" cy="3678199"/>
            </a:xfrm>
            <a:prstGeom prst="rect">
              <a:avLst/>
            </a:prstGeom>
          </p:spPr>
        </p:pic>
        <p:pic>
          <p:nvPicPr>
            <p:cNvPr id="5" name="Picture 2" descr="Newsweek covers">
              <a:extLst>
                <a:ext uri="{FF2B5EF4-FFF2-40B4-BE49-F238E27FC236}">
                  <a16:creationId xmlns:a16="http://schemas.microsoft.com/office/drawing/2014/main" id="{B766F283-0C85-4F59-8F43-A06D156069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578" y="1001169"/>
              <a:ext cx="1076988" cy="14329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5418887-9D96-44A3-BC30-CAF85D1BC62F}"/>
                </a:ext>
              </a:extLst>
            </p:cNvPr>
            <p:cNvSpPr txBox="1"/>
            <p:nvPr/>
          </p:nvSpPr>
          <p:spPr>
            <a:xfrm>
              <a:off x="1595039" y="888143"/>
              <a:ext cx="9421906" cy="78495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600" b="1" dirty="0">
                  <a:solidFill>
                    <a:srgbClr val="C00000"/>
                  </a:solidFill>
                  <a:effectLst/>
                  <a:ea typeface="+mj-ea"/>
                  <a:cs typeface="Times New Roman" panose="02020603050405020304" pitchFamily="18" charset="0"/>
                </a:rPr>
                <a:t>Newsweek : 1933-2012 </a:t>
              </a:r>
            </a:p>
            <a:p>
              <a:pPr>
                <a:lnSpc>
                  <a:spcPct val="150000"/>
                </a:lnSpc>
              </a:pPr>
              <a:r>
                <a:rPr lang="en-US" sz="1600" b="1" u="sng" dirty="0">
                  <a:effectLst/>
                  <a:ea typeface="+mj-ea"/>
                  <a:cs typeface="Times New Roman" panose="02020603050405020304" pitchFamily="18" charset="0"/>
                </a:rPr>
                <a:t>2012</a:t>
              </a:r>
              <a:r>
                <a:rPr lang="ko-KR" sz="1600" b="1" u="sng" dirty="0">
                  <a:effectLst/>
                  <a:ea typeface="+mj-ea"/>
                  <a:cs typeface="Times New Roman" panose="02020603050405020304" pitchFamily="18" charset="0"/>
                </a:rPr>
                <a:t>년 전면적인 디지털발간 이전 인쇄본</a:t>
              </a:r>
              <a:r>
                <a:rPr lang="ko-KR" altLang="en-US" sz="1600" b="1" u="sng" dirty="0">
                  <a:effectLst/>
                  <a:ea typeface="+mj-ea"/>
                  <a:cs typeface="Times New Roman" panose="02020603050405020304" pitchFamily="18" charset="0"/>
                </a:rPr>
                <a:t>의</a:t>
              </a:r>
              <a:r>
                <a:rPr lang="ko-KR" sz="1600" b="1" u="sng" dirty="0">
                  <a:effectLst/>
                  <a:ea typeface="+mj-ea"/>
                  <a:cs typeface="Times New Roman" panose="02020603050405020304" pitchFamily="18" charset="0"/>
                </a:rPr>
                <a:t> 모든</a:t>
              </a:r>
              <a:r>
                <a:rPr lang="en-US" sz="1600" b="1" u="sng" dirty="0">
                  <a:effectLst/>
                  <a:ea typeface="+mj-ea"/>
                  <a:cs typeface="Times New Roman" panose="02020603050405020304" pitchFamily="18" charset="0"/>
                </a:rPr>
                <a:t> Volume </a:t>
              </a:r>
              <a:r>
                <a:rPr lang="ko-KR" sz="1600" b="1" u="sng" dirty="0">
                  <a:effectLst/>
                  <a:ea typeface="+mj-ea"/>
                  <a:cs typeface="Times New Roman" panose="02020603050405020304" pitchFamily="18" charset="0"/>
                </a:rPr>
                <a:t>제공</a:t>
              </a:r>
              <a:r>
                <a:rPr lang="en-US" altLang="ko-KR" sz="1600" b="1" u="sng" dirty="0">
                  <a:effectLst/>
                  <a:ea typeface="+mj-ea"/>
                  <a:cs typeface="Times New Roman" panose="02020603050405020304" pitchFamily="18" charset="0"/>
                </a:rPr>
                <a:t>(400,000 </a:t>
              </a:r>
              <a:r>
                <a:rPr lang="ko-KR" altLang="en-US" sz="1600" b="1" u="sng" dirty="0">
                  <a:effectLst/>
                  <a:ea typeface="+mj-ea"/>
                  <a:cs typeface="Times New Roman" panose="02020603050405020304" pitchFamily="18" charset="0"/>
                </a:rPr>
                <a:t>페이지 이상</a:t>
              </a:r>
              <a:r>
                <a:rPr lang="en-US" altLang="ko-KR" sz="1600" b="1" u="sng" dirty="0">
                  <a:effectLst/>
                  <a:ea typeface="+mj-ea"/>
                  <a:cs typeface="Times New Roman" panose="02020603050405020304" pitchFamily="18" charset="0"/>
                </a:rPr>
                <a:t>)</a:t>
              </a:r>
              <a:endParaRPr lang="en-US" sz="1600" b="1" u="sng" dirty="0">
                <a:ea typeface="+mj-ea"/>
              </a:endParaRPr>
            </a:p>
          </p:txBody>
        </p:sp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C86E9F7A-0AE0-4BE3-AA34-DE3731184B4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004482" y="3405156"/>
              <a:ext cx="3773009" cy="3015038"/>
            </a:xfrm>
            <a:prstGeom prst="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05843B8-105A-4AEF-B076-FE2C5C3C65AD}"/>
                </a:ext>
              </a:extLst>
            </p:cNvPr>
            <p:cNvSpPr txBox="1"/>
            <p:nvPr/>
          </p:nvSpPr>
          <p:spPr>
            <a:xfrm>
              <a:off x="1541566" y="3188280"/>
              <a:ext cx="3873606" cy="63998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>
              <a:spAutoFit/>
            </a:bodyPr>
            <a:lstStyle/>
            <a:p>
              <a:pPr marL="0" marR="0" algn="ctr" latinLnBrk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600" b="1" kern="100" dirty="0">
                  <a:effectLst/>
                  <a:ea typeface="Malgun Gothic" panose="020B0503020000020004" pitchFamily="34" charset="-127"/>
                  <a:cs typeface="Times New Roman" panose="02020603050405020304" pitchFamily="18" charset="0"/>
                </a:rPr>
                <a:t>1980</a:t>
              </a:r>
              <a:r>
                <a:rPr lang="ko-KR" sz="1600" b="1" kern="100" dirty="0">
                  <a:effectLst/>
                  <a:ea typeface="Malgun Gothic" panose="020B0503020000020004" pitchFamily="34" charset="-127"/>
                  <a:cs typeface="Times New Roman" panose="02020603050405020304" pitchFamily="18" charset="0"/>
                </a:rPr>
                <a:t>년 국내 검열에 의해 </a:t>
              </a:r>
              <a:r>
                <a:rPr lang="en-US" sz="1600" b="1" kern="100" dirty="0">
                  <a:effectLst/>
                  <a:ea typeface="Malgun Gothic" panose="020B0503020000020004" pitchFamily="34" charset="-127"/>
                  <a:cs typeface="Times New Roman" panose="02020603050405020304" pitchFamily="18" charset="0"/>
                </a:rPr>
                <a:t>6</a:t>
              </a:r>
              <a:r>
                <a:rPr lang="ko-KR" sz="1600" b="1" kern="100" dirty="0">
                  <a:effectLst/>
                  <a:ea typeface="Malgun Gothic" panose="020B0503020000020004" pitchFamily="34" charset="-127"/>
                  <a:cs typeface="Times New Roman" panose="02020603050405020304" pitchFamily="18" charset="0"/>
                </a:rPr>
                <a:t>쪽부터 </a:t>
              </a:r>
              <a:r>
                <a:rPr lang="en-US" sz="1600" b="1" kern="100" dirty="0">
                  <a:effectLst/>
                  <a:ea typeface="Malgun Gothic" panose="020B0503020000020004" pitchFamily="34" charset="-127"/>
                  <a:cs typeface="Times New Roman" panose="02020603050405020304" pitchFamily="18" charset="0"/>
                </a:rPr>
                <a:t>10</a:t>
              </a:r>
              <a:r>
                <a:rPr lang="ko-KR" sz="1600" b="1" kern="100" dirty="0">
                  <a:effectLst/>
                  <a:ea typeface="Malgun Gothic" panose="020B0503020000020004" pitchFamily="34" charset="-127"/>
                  <a:cs typeface="Times New Roman" panose="02020603050405020304" pitchFamily="18" charset="0"/>
                </a:rPr>
                <a:t>쪽까지 찢긴 흔적만 남은 </a:t>
              </a:r>
              <a:r>
                <a:rPr lang="en-US" sz="1600" b="1" kern="100" dirty="0">
                  <a:effectLst/>
                  <a:ea typeface="Malgun Gothic" panose="020B0503020000020004" pitchFamily="34" charset="-127"/>
                  <a:cs typeface="Times New Roman" panose="02020603050405020304" pitchFamily="18" charset="0"/>
                </a:rPr>
                <a:t>Newsweek </a:t>
              </a:r>
              <a:r>
                <a:rPr lang="ko-KR" sz="1600" b="1" kern="100" dirty="0">
                  <a:effectLst/>
                  <a:ea typeface="Malgun Gothic" panose="020B0503020000020004" pitchFamily="34" charset="-127"/>
                  <a:cs typeface="Times New Roman" panose="02020603050405020304" pitchFamily="18" charset="0"/>
                </a:rPr>
                <a:t>관련기사</a:t>
              </a:r>
              <a:endParaRPr lang="en-US" sz="1200" kern="100" dirty="0">
                <a:effectLst/>
                <a:ea typeface="Malgun Gothic" panose="020B0503020000020004" pitchFamily="34" charset="-127"/>
                <a:cs typeface="Times New Roman" panose="02020603050405020304" pitchFamily="18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E96528B-B5AB-4A43-AB7A-974256618EE7}"/>
                </a:ext>
              </a:extLst>
            </p:cNvPr>
            <p:cNvSpPr txBox="1"/>
            <p:nvPr/>
          </p:nvSpPr>
          <p:spPr>
            <a:xfrm>
              <a:off x="6942339" y="2732297"/>
              <a:ext cx="3835152" cy="64633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1800" b="1" dirty="0">
                  <a:effectLst/>
                  <a:ea typeface="+mj-ea"/>
                  <a:cs typeface="Times New Roman" panose="02020603050405020304" pitchFamily="18" charset="0"/>
                </a:rPr>
                <a:t>ProQuest Historical Periodicals</a:t>
              </a:r>
              <a:r>
                <a:rPr lang="ko-KR" sz="1800" b="1" dirty="0">
                  <a:effectLst/>
                  <a:ea typeface="+mj-ea"/>
                  <a:cs typeface="Times New Roman" panose="02020603050405020304" pitchFamily="18" charset="0"/>
                </a:rPr>
                <a:t>에서 </a:t>
              </a:r>
              <a:endParaRPr lang="en-US" altLang="ko-KR" sz="1800" b="1" dirty="0">
                <a:effectLst/>
                <a:ea typeface="+mj-ea"/>
                <a:cs typeface="Times New Roman" panose="02020603050405020304" pitchFamily="18" charset="0"/>
              </a:endParaRPr>
            </a:p>
            <a:p>
              <a:pPr algn="ctr"/>
              <a:r>
                <a:rPr lang="ko-KR" sz="1800" b="1" dirty="0">
                  <a:effectLst/>
                  <a:ea typeface="+mj-ea"/>
                  <a:cs typeface="Times New Roman" panose="02020603050405020304" pitchFamily="18" charset="0"/>
                </a:rPr>
                <a:t>제공</a:t>
              </a:r>
              <a:r>
                <a:rPr lang="ko-KR" altLang="en-US" b="1" dirty="0">
                  <a:ea typeface="+mj-ea"/>
                  <a:cs typeface="Times New Roman" panose="02020603050405020304" pitchFamily="18" charset="0"/>
                </a:rPr>
                <a:t>하는 </a:t>
              </a:r>
              <a:r>
                <a:rPr lang="en-US" sz="1800" b="1" dirty="0">
                  <a:effectLst/>
                  <a:ea typeface="+mj-ea"/>
                  <a:cs typeface="Times New Roman" panose="02020603050405020304" pitchFamily="18" charset="0"/>
                </a:rPr>
                <a:t>Newsweek </a:t>
              </a:r>
              <a:r>
                <a:rPr lang="ko-KR" sz="1800" b="1" dirty="0">
                  <a:effectLst/>
                  <a:ea typeface="+mj-ea"/>
                  <a:cs typeface="Times New Roman" panose="02020603050405020304" pitchFamily="18" charset="0"/>
                </a:rPr>
                <a:t>원문 </a:t>
              </a:r>
              <a:endParaRPr lang="en-US" dirty="0">
                <a:ea typeface="+mj-ea"/>
              </a:endParaRPr>
            </a:p>
          </p:txBody>
        </p:sp>
        <p:sp>
          <p:nvSpPr>
            <p:cNvPr id="10" name="이등변 삼각형 9">
              <a:extLst>
                <a:ext uri="{FF2B5EF4-FFF2-40B4-BE49-F238E27FC236}">
                  <a16:creationId xmlns:a16="http://schemas.microsoft.com/office/drawing/2014/main" id="{25EB505F-6F5D-4345-8D40-C70634841381}"/>
                </a:ext>
              </a:extLst>
            </p:cNvPr>
            <p:cNvSpPr/>
            <p:nvPr/>
          </p:nvSpPr>
          <p:spPr>
            <a:xfrm rot="5400000">
              <a:off x="5890333" y="4424403"/>
              <a:ext cx="630315" cy="346229"/>
            </a:xfrm>
            <a:prstGeom prst="triangle">
              <a:avLst/>
            </a:prstGeom>
            <a:solidFill>
              <a:srgbClr val="C00000">
                <a:alpha val="6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88334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>
            <a:extLst>
              <a:ext uri="{FF2B5EF4-FFF2-40B4-BE49-F238E27FC236}">
                <a16:creationId xmlns:a16="http://schemas.microsoft.com/office/drawing/2014/main" id="{46AFBD2F-DCDF-4D03-964C-89EE6F901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4800" b="1" dirty="0"/>
              <a:t>ProQuest Historical Periodicals </a:t>
            </a:r>
            <a:r>
              <a:rPr lang="ko-KR" altLang="en-US" sz="4800" b="1" dirty="0"/>
              <a:t>이용 안내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77526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그룹 10">
            <a:extLst>
              <a:ext uri="{FF2B5EF4-FFF2-40B4-BE49-F238E27FC236}">
                <a16:creationId xmlns:a16="http://schemas.microsoft.com/office/drawing/2014/main" id="{8F5E5BB8-A625-4963-A641-7E61EEDCEF93}"/>
              </a:ext>
            </a:extLst>
          </p:cNvPr>
          <p:cNvGrpSpPr/>
          <p:nvPr/>
        </p:nvGrpSpPr>
        <p:grpSpPr>
          <a:xfrm>
            <a:off x="2651641" y="863601"/>
            <a:ext cx="6888718" cy="5252884"/>
            <a:chOff x="2651641" y="863601"/>
            <a:chExt cx="6888718" cy="5252884"/>
          </a:xfrm>
        </p:grpSpPr>
        <p:pic>
          <p:nvPicPr>
            <p:cNvPr id="4" name="그림 3">
              <a:extLst>
                <a:ext uri="{FF2B5EF4-FFF2-40B4-BE49-F238E27FC236}">
                  <a16:creationId xmlns:a16="http://schemas.microsoft.com/office/drawing/2014/main" id="{C55DDB5B-7B1E-474C-A426-0D8EB8D5B5F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51641" y="863601"/>
              <a:ext cx="6888718" cy="5252884"/>
            </a:xfrm>
            <a:prstGeom prst="rect">
              <a:avLst/>
            </a:prstGeom>
          </p:spPr>
        </p:pic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06612272-80A8-4A0E-BB4C-5E927CC21F63}"/>
                </a:ext>
              </a:extLst>
            </p:cNvPr>
            <p:cNvSpPr/>
            <p:nvPr/>
          </p:nvSpPr>
          <p:spPr>
            <a:xfrm>
              <a:off x="4777483" y="863601"/>
              <a:ext cx="2681555" cy="333910"/>
            </a:xfrm>
            <a:prstGeom prst="rect">
              <a:avLst/>
            </a:prstGeom>
            <a:solidFill>
              <a:srgbClr val="11828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0C81737-E5BC-42AE-8AD7-078F84C73D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latin typeface="+mn-ea"/>
                <a:ea typeface="+mn-ea"/>
              </a:rPr>
              <a:t>기본 화면</a:t>
            </a:r>
            <a:endParaRPr lang="en-US" dirty="0">
              <a:latin typeface="+mn-ea"/>
              <a:ea typeface="+mn-ea"/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1E0D240F-762C-4F00-9582-F8DC1C84558F}"/>
              </a:ext>
            </a:extLst>
          </p:cNvPr>
          <p:cNvSpPr/>
          <p:nvPr/>
        </p:nvSpPr>
        <p:spPr>
          <a:xfrm>
            <a:off x="559763" y="1829310"/>
            <a:ext cx="1856023" cy="686556"/>
          </a:xfrm>
          <a:prstGeom prst="rect">
            <a:avLst/>
          </a:prstGeom>
          <a:noFill/>
          <a:ln>
            <a:solidFill>
              <a:srgbClr val="C21C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000" b="1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검색 옵션</a:t>
            </a:r>
            <a:endParaRPr lang="en-US" altLang="ko-KR" sz="1000" b="1" dirty="0">
              <a:solidFill>
                <a:schemeClr val="tx2">
                  <a:lumMod val="50000"/>
                </a:schemeClr>
              </a:solidFill>
              <a:latin typeface="+mn-ea"/>
            </a:endParaRPr>
          </a:p>
          <a:p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다양한 검색 유형 및 원하는 데이터베이스 선택 가능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  </a:t>
            </a:r>
            <a:endParaRPr lang="en-US" altLang="ko-KR" sz="1000" b="1" dirty="0">
              <a:solidFill>
                <a:schemeClr val="tx2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ECEA67A8-AC7C-485B-A753-AB28BD8BCDA8}"/>
              </a:ext>
            </a:extLst>
          </p:cNvPr>
          <p:cNvSpPr/>
          <p:nvPr/>
        </p:nvSpPr>
        <p:spPr>
          <a:xfrm>
            <a:off x="415663" y="3216128"/>
            <a:ext cx="1877923" cy="989006"/>
          </a:xfrm>
          <a:prstGeom prst="rect">
            <a:avLst/>
          </a:prstGeom>
          <a:noFill/>
          <a:ln>
            <a:solidFill>
              <a:srgbClr val="C21C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000" b="1" dirty="0">
                <a:solidFill>
                  <a:schemeClr val="tx1"/>
                </a:solidFill>
                <a:latin typeface="Open Sans"/>
              </a:rPr>
              <a:t>PHP</a:t>
            </a:r>
            <a:r>
              <a:rPr lang="ko-KR" altLang="en-US" sz="1000" b="1" dirty="0">
                <a:solidFill>
                  <a:schemeClr val="tx1"/>
                </a:solidFill>
                <a:latin typeface="Open Sans"/>
              </a:rPr>
              <a:t> 데이터베이스에 대한 설명</a:t>
            </a:r>
            <a:endParaRPr lang="en-US" altLang="ko-KR" sz="1000" b="1" dirty="0">
              <a:solidFill>
                <a:schemeClr val="tx1"/>
              </a:solidFill>
              <a:latin typeface="Open Sans"/>
            </a:endParaRPr>
          </a:p>
          <a:p>
            <a:r>
              <a:rPr lang="ko-KR" altLang="en-US" sz="1000" dirty="0">
                <a:solidFill>
                  <a:schemeClr val="tx1"/>
                </a:solidFill>
                <a:latin typeface="Open Sans"/>
              </a:rPr>
              <a:t>수록된 데이터의 기간 및 간략한 소개</a:t>
            </a:r>
            <a:endParaRPr lang="en-US" sz="1000" dirty="0">
              <a:solidFill>
                <a:schemeClr val="tx1"/>
              </a:solidFill>
              <a:latin typeface="Open Sans"/>
            </a:endParaRPr>
          </a:p>
        </p:txBody>
      </p:sp>
      <p:sp>
        <p:nvSpPr>
          <p:cNvPr id="12" name="Rectangle 5">
            <a:extLst>
              <a:ext uri="{FF2B5EF4-FFF2-40B4-BE49-F238E27FC236}">
                <a16:creationId xmlns:a16="http://schemas.microsoft.com/office/drawing/2014/main" id="{5BE63C4D-75AE-4B43-B2FC-303EF5AD1122}"/>
              </a:ext>
            </a:extLst>
          </p:cNvPr>
          <p:cNvSpPr/>
          <p:nvPr/>
        </p:nvSpPr>
        <p:spPr>
          <a:xfrm>
            <a:off x="9934548" y="1236469"/>
            <a:ext cx="2166160" cy="902161"/>
          </a:xfrm>
          <a:prstGeom prst="rect">
            <a:avLst/>
          </a:prstGeom>
          <a:noFill/>
          <a:ln>
            <a:solidFill>
              <a:srgbClr val="C21C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000" b="1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개인화 기능</a:t>
            </a:r>
            <a:endParaRPr lang="en-US" altLang="ko-KR" sz="1000" b="1" dirty="0">
              <a:solidFill>
                <a:schemeClr val="tx2">
                  <a:lumMod val="50000"/>
                </a:schemeClr>
              </a:solidFill>
              <a:latin typeface="+mn-ea"/>
            </a:endParaRPr>
          </a:p>
          <a:p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최근 검색 이력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, 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임시 저장 폴더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,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 인터페이스 언어설정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, My Research(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개인 계정을 이용한 개인화 기능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) 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활용</a:t>
            </a:r>
            <a:endParaRPr lang="en-US" altLang="ko-KR" sz="1000" dirty="0">
              <a:solidFill>
                <a:schemeClr val="tx2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3483028E-FC49-4811-8A33-A7180BB48F7D}"/>
              </a:ext>
            </a:extLst>
          </p:cNvPr>
          <p:cNvSpPr/>
          <p:nvPr/>
        </p:nvSpPr>
        <p:spPr>
          <a:xfrm>
            <a:off x="8592054" y="896355"/>
            <a:ext cx="1028701" cy="239512"/>
          </a:xfrm>
          <a:prstGeom prst="roundRect">
            <a:avLst/>
          </a:prstGeom>
          <a:noFill/>
          <a:ln w="19050">
            <a:solidFill>
              <a:srgbClr val="C21C2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17" name="직선 화살표 연결선 16">
            <a:extLst>
              <a:ext uri="{FF2B5EF4-FFF2-40B4-BE49-F238E27FC236}">
                <a16:creationId xmlns:a16="http://schemas.microsoft.com/office/drawing/2014/main" id="{3A44153C-38B6-44C8-8998-F4526BD9BEF0}"/>
              </a:ext>
            </a:extLst>
          </p:cNvPr>
          <p:cNvCxnSpPr>
            <a:cxnSpLocks/>
          </p:cNvCxnSpPr>
          <p:nvPr/>
        </p:nvCxnSpPr>
        <p:spPr>
          <a:xfrm>
            <a:off x="2293586" y="3887560"/>
            <a:ext cx="916339" cy="0"/>
          </a:xfrm>
          <a:prstGeom prst="straightConnector1">
            <a:avLst/>
          </a:prstGeom>
          <a:ln>
            <a:solidFill>
              <a:srgbClr val="C21C2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연결선: 꺾임 17">
            <a:extLst>
              <a:ext uri="{FF2B5EF4-FFF2-40B4-BE49-F238E27FC236}">
                <a16:creationId xmlns:a16="http://schemas.microsoft.com/office/drawing/2014/main" id="{443B38BC-0015-42FE-8D86-0F5DF16FE3A0}"/>
              </a:ext>
            </a:extLst>
          </p:cNvPr>
          <p:cNvCxnSpPr>
            <a:cxnSpLocks/>
            <a:stCxn id="8" idx="3"/>
          </p:cNvCxnSpPr>
          <p:nvPr/>
        </p:nvCxnSpPr>
        <p:spPr>
          <a:xfrm flipV="1">
            <a:off x="2415786" y="2044950"/>
            <a:ext cx="499960" cy="127638"/>
          </a:xfrm>
          <a:prstGeom prst="bentConnector3">
            <a:avLst/>
          </a:prstGeom>
          <a:ln>
            <a:solidFill>
              <a:srgbClr val="C21C2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C8B212EA-E6E0-4FA8-999B-6896DEE4B567}"/>
              </a:ext>
            </a:extLst>
          </p:cNvPr>
          <p:cNvSpPr/>
          <p:nvPr/>
        </p:nvSpPr>
        <p:spPr>
          <a:xfrm>
            <a:off x="2926415" y="1870454"/>
            <a:ext cx="2681555" cy="302106"/>
          </a:xfrm>
          <a:prstGeom prst="roundRect">
            <a:avLst/>
          </a:prstGeom>
          <a:noFill/>
          <a:ln w="19050">
            <a:solidFill>
              <a:srgbClr val="C21C2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28" name="연결선: 꺾임 27">
            <a:extLst>
              <a:ext uri="{FF2B5EF4-FFF2-40B4-BE49-F238E27FC236}">
                <a16:creationId xmlns:a16="http://schemas.microsoft.com/office/drawing/2014/main" id="{5C8CB00E-2666-4675-A1E6-54D9513BFCA2}"/>
              </a:ext>
            </a:extLst>
          </p:cNvPr>
          <p:cNvCxnSpPr>
            <a:stCxn id="12" idx="0"/>
          </p:cNvCxnSpPr>
          <p:nvPr/>
        </p:nvCxnSpPr>
        <p:spPr>
          <a:xfrm rot="16200000" flipV="1">
            <a:off x="10258364" y="477204"/>
            <a:ext cx="220358" cy="1298171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A32451BC-82B6-46D5-8E2A-73B169795B2B}"/>
              </a:ext>
            </a:extLst>
          </p:cNvPr>
          <p:cNvGrpSpPr/>
          <p:nvPr/>
        </p:nvGrpSpPr>
        <p:grpSpPr>
          <a:xfrm>
            <a:off x="8853045" y="3003890"/>
            <a:ext cx="2713410" cy="1054497"/>
            <a:chOff x="9202366" y="4253775"/>
            <a:chExt cx="2713410" cy="1054497"/>
          </a:xfrm>
        </p:grpSpPr>
        <p:sp>
          <p:nvSpPr>
            <p:cNvPr id="7" name="Rectangle 4">
              <a:extLst>
                <a:ext uri="{FF2B5EF4-FFF2-40B4-BE49-F238E27FC236}">
                  <a16:creationId xmlns:a16="http://schemas.microsoft.com/office/drawing/2014/main" id="{F3B265AA-1F8E-4A65-BE29-ACBDB2375EDD}"/>
                </a:ext>
              </a:extLst>
            </p:cNvPr>
            <p:cNvSpPr/>
            <p:nvPr/>
          </p:nvSpPr>
          <p:spPr>
            <a:xfrm>
              <a:off x="10108878" y="4426337"/>
              <a:ext cx="1806898" cy="881935"/>
            </a:xfrm>
            <a:prstGeom prst="rect">
              <a:avLst/>
            </a:prstGeom>
            <a:noFill/>
            <a:ln>
              <a:solidFill>
                <a:srgbClr val="C21C2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sz="1000" b="1" dirty="0">
                  <a:solidFill>
                    <a:schemeClr val="tx1"/>
                  </a:solidFill>
                  <a:latin typeface="+mn-ea"/>
                </a:rPr>
                <a:t>검색</a:t>
              </a:r>
              <a:r>
                <a:rPr lang="en-US" sz="1000" b="1" dirty="0">
                  <a:solidFill>
                    <a:schemeClr val="tx1"/>
                  </a:solidFill>
                  <a:latin typeface="+mn-ea"/>
                </a:rPr>
                <a:t> Tips </a:t>
              </a:r>
              <a:r>
                <a:rPr lang="ko-KR" altLang="en-US" sz="1000" b="1" dirty="0">
                  <a:solidFill>
                    <a:schemeClr val="tx1"/>
                  </a:solidFill>
                  <a:latin typeface="+mn-ea"/>
                </a:rPr>
                <a:t>제공</a:t>
              </a:r>
              <a:endParaRPr lang="en-US" sz="1000" b="1" dirty="0">
                <a:solidFill>
                  <a:schemeClr val="tx1"/>
                </a:solidFill>
                <a:latin typeface="+mn-ea"/>
              </a:endParaRPr>
            </a:p>
            <a:p>
              <a:r>
                <a:rPr lang="ko-KR" altLang="en-US" sz="1000" dirty="0">
                  <a:solidFill>
                    <a:schemeClr val="tx1"/>
                  </a:solidFill>
                  <a:latin typeface="+mn-ea"/>
                </a:rPr>
                <a:t>효과적인 기본검색 지원을 위해 검색 </a:t>
              </a:r>
              <a:r>
                <a:rPr lang="en-US" altLang="ko-KR" sz="1000" dirty="0">
                  <a:solidFill>
                    <a:schemeClr val="tx1"/>
                  </a:solidFill>
                  <a:latin typeface="+mn-ea"/>
                </a:rPr>
                <a:t>tips</a:t>
              </a:r>
              <a:r>
                <a:rPr lang="ko-KR" altLang="en-US" sz="1000" dirty="0">
                  <a:solidFill>
                    <a:schemeClr val="tx1"/>
                  </a:solidFill>
                  <a:latin typeface="+mn-ea"/>
                </a:rPr>
                <a:t> 제공 </a:t>
              </a:r>
              <a:r>
                <a:rPr lang="en-US" altLang="ko-KR" sz="1000" dirty="0">
                  <a:solidFill>
                    <a:schemeClr val="tx1"/>
                  </a:solidFill>
                  <a:latin typeface="+mn-ea"/>
                </a:rPr>
                <a:t>– </a:t>
              </a:r>
              <a:r>
                <a:rPr lang="ko-KR" altLang="en-US" sz="1000" dirty="0">
                  <a:solidFill>
                    <a:schemeClr val="tx1"/>
                  </a:solidFill>
                  <a:latin typeface="+mn-ea"/>
                </a:rPr>
                <a:t>비디오 튜토리얼 및 </a:t>
              </a:r>
              <a:r>
                <a:rPr lang="en-US" altLang="ko-KR" sz="1000" dirty="0">
                  <a:solidFill>
                    <a:schemeClr val="tx1"/>
                  </a:solidFill>
                  <a:latin typeface="+mn-ea"/>
                </a:rPr>
                <a:t>Help </a:t>
              </a:r>
              <a:r>
                <a:rPr lang="ko-KR" altLang="en-US" sz="1000" dirty="0">
                  <a:solidFill>
                    <a:schemeClr val="tx1"/>
                  </a:solidFill>
                  <a:latin typeface="+mn-ea"/>
                </a:rPr>
                <a:t>링크</a:t>
              </a:r>
              <a:endParaRPr lang="en-US" sz="1000" dirty="0">
                <a:solidFill>
                  <a:schemeClr val="tx1"/>
                </a:solidFill>
                <a:latin typeface="+mn-ea"/>
              </a:endParaRPr>
            </a:p>
          </p:txBody>
        </p:sp>
        <p:cxnSp>
          <p:nvCxnSpPr>
            <p:cNvPr id="6" name="연결선: 꺾임 5">
              <a:extLst>
                <a:ext uri="{FF2B5EF4-FFF2-40B4-BE49-F238E27FC236}">
                  <a16:creationId xmlns:a16="http://schemas.microsoft.com/office/drawing/2014/main" id="{C6BDF8FB-4694-4F73-B538-BD7F01C5748B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9202366" y="4253775"/>
              <a:ext cx="906512" cy="662171"/>
            </a:xfrm>
            <a:prstGeom prst="bent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17546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>
            <a:extLst>
              <a:ext uri="{FF2B5EF4-FFF2-40B4-BE49-F238E27FC236}">
                <a16:creationId xmlns:a16="http://schemas.microsoft.com/office/drawing/2014/main" id="{1699F240-E92D-40B4-B2F8-E503134A8471}"/>
              </a:ext>
            </a:extLst>
          </p:cNvPr>
          <p:cNvGrpSpPr/>
          <p:nvPr/>
        </p:nvGrpSpPr>
        <p:grpSpPr>
          <a:xfrm>
            <a:off x="2651640" y="863601"/>
            <a:ext cx="7076821" cy="5252884"/>
            <a:chOff x="2651641" y="863601"/>
            <a:chExt cx="6888718" cy="525288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FF949BEF-690D-4C0F-A81D-E5D720388ED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651641" y="863601"/>
              <a:ext cx="6888718" cy="5252884"/>
            </a:xfrm>
            <a:prstGeom prst="rect">
              <a:avLst/>
            </a:prstGeom>
          </p:spPr>
        </p:pic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76FE79E0-1ACB-4272-845A-E0E493BF2AEB}"/>
                </a:ext>
              </a:extLst>
            </p:cNvPr>
            <p:cNvSpPr/>
            <p:nvPr/>
          </p:nvSpPr>
          <p:spPr>
            <a:xfrm>
              <a:off x="4777483" y="863601"/>
              <a:ext cx="2681555" cy="333910"/>
            </a:xfrm>
            <a:prstGeom prst="rect">
              <a:avLst/>
            </a:prstGeom>
            <a:solidFill>
              <a:srgbClr val="11828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0C81737-E5BC-42AE-8AD7-078F84C73D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latin typeface="+mn-ea"/>
                <a:ea typeface="+mn-ea"/>
              </a:rPr>
              <a:t>기본 검색</a:t>
            </a:r>
            <a:endParaRPr lang="en-US" dirty="0">
              <a:latin typeface="+mn-ea"/>
              <a:ea typeface="+mn-ea"/>
            </a:endParaRPr>
          </a:p>
        </p:txBody>
      </p:sp>
      <p:sp>
        <p:nvSpPr>
          <p:cNvPr id="7" name="Text Box 24">
            <a:extLst>
              <a:ext uri="{FF2B5EF4-FFF2-40B4-BE49-F238E27FC236}">
                <a16:creationId xmlns:a16="http://schemas.microsoft.com/office/drawing/2014/main" id="{837595DC-53EB-49E8-83CA-B41E9EC95B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9400" y="3390900"/>
            <a:ext cx="4949806" cy="2431435"/>
          </a:xfrm>
          <a:prstGeom prst="rect">
            <a:avLst/>
          </a:prstGeom>
          <a:solidFill>
            <a:schemeClr val="bg1"/>
          </a:solidFill>
          <a:ln w="12700">
            <a:solidFill>
              <a:srgbClr val="C21C22"/>
            </a:solidFill>
          </a:ln>
          <a:effectLst/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Wingdings" pitchFamily="2" charset="2"/>
              <a:buChar char="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Wingdings" pitchFamily="2" charset="2"/>
              <a:buChar char="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Wingdings" pitchFamily="2" charset="2"/>
              <a:buChar char=""/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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"/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"/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"/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"/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"/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marL="0" indent="0">
              <a:buNone/>
            </a:pPr>
            <a:endParaRPr lang="en-US" altLang="ko-KR" sz="1000" b="1" dirty="0">
              <a:solidFill>
                <a:schemeClr val="tx2">
                  <a:lumMod val="50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0" indent="0">
              <a:buNone/>
            </a:pPr>
            <a:r>
              <a:rPr lang="ko-KR" altLang="en-US" sz="1000" b="1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기본 </a:t>
            </a:r>
            <a:r>
              <a:rPr lang="ko-KR" altLang="en-US" sz="1000" b="1" dirty="0" err="1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검색창</a:t>
            </a:r>
            <a:r>
              <a:rPr lang="ko-KR" altLang="en-US" sz="1000" b="1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altLang="ko-KR" sz="1000" b="1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- </a:t>
            </a:r>
            <a:r>
              <a:rPr lang="en-US" altLang="ko-KR" sz="1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ProQuest </a:t>
            </a:r>
            <a:r>
              <a:rPr lang="ko-KR" altLang="en-US" sz="1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연산자를 이용하여 보다 쉬운 </a:t>
            </a:r>
            <a:r>
              <a:rPr lang="ko-KR" altLang="en-US" sz="10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검색식</a:t>
            </a:r>
            <a:r>
              <a:rPr lang="ko-KR" altLang="en-US" sz="1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이용 가능 </a:t>
            </a:r>
            <a:endParaRPr lang="en-US" altLang="ko-KR" sz="1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28600" indent="-228600">
              <a:buAutoNum type="arabicPeriod"/>
            </a:pPr>
            <a:r>
              <a:rPr lang="en-US" altLang="ko-KR" sz="1000" b="1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AND/OR/NOT </a:t>
            </a:r>
            <a:r>
              <a:rPr lang="ko-KR" altLang="en-US" sz="1000" b="1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검색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– 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검색어 사이에 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AND/OR/NOT 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입력 </a:t>
            </a:r>
            <a:endParaRPr lang="en-US" altLang="ko-KR" sz="1000" dirty="0">
              <a:solidFill>
                <a:schemeClr val="tx2">
                  <a:lumMod val="50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0" indent="0">
              <a:buNone/>
            </a:pP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    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예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) food </a:t>
            </a:r>
            <a:r>
              <a:rPr lang="en-US" altLang="ko-KR" sz="1000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AND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nutrition → 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두 검색어가 </a:t>
            </a:r>
            <a:r>
              <a:rPr lang="ko-KR" altLang="en-US" sz="1000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모두</a:t>
            </a:r>
            <a:r>
              <a:rPr lang="ko-KR" altLang="en-US" sz="1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포함된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문서 검색</a:t>
            </a:r>
            <a:endParaRPr lang="en-US" altLang="ko-KR" sz="1000" dirty="0">
              <a:solidFill>
                <a:schemeClr val="tx2">
                  <a:lumMod val="50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0" indent="0">
              <a:buNone/>
            </a:pP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    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예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) food </a:t>
            </a:r>
            <a:r>
              <a:rPr lang="en-US" altLang="ko-KR" sz="1000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OR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nutrition → 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두 검색어 중 </a:t>
            </a:r>
            <a:r>
              <a:rPr lang="ko-KR" altLang="en-US" sz="1000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하나 이상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포함된 문서 검색</a:t>
            </a:r>
            <a:endParaRPr lang="en-US" altLang="ko-KR" sz="1000" dirty="0">
              <a:solidFill>
                <a:schemeClr val="tx2">
                  <a:lumMod val="50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0" indent="0">
              <a:buNone/>
            </a:pP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    예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) food </a:t>
            </a:r>
            <a:r>
              <a:rPr lang="en-US" altLang="ko-KR" sz="1000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NOT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nutrition → food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는 </a:t>
            </a:r>
            <a:r>
              <a:rPr lang="ko-KR" altLang="en-US" sz="1000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포함</a:t>
            </a:r>
            <a:r>
              <a:rPr lang="ko-KR" altLang="en-US" sz="1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되나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nutrition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은 </a:t>
            </a:r>
            <a:r>
              <a:rPr lang="ko-KR" altLang="en-US" sz="1000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제외</a:t>
            </a:r>
            <a:r>
              <a:rPr lang="ko-KR" altLang="en-US" sz="1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된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문서 검색</a:t>
            </a:r>
            <a:endParaRPr lang="en-US" altLang="ko-KR" sz="1000" dirty="0">
              <a:solidFill>
                <a:schemeClr val="tx2">
                  <a:lumMod val="50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0" indent="0">
              <a:buNone/>
            </a:pPr>
            <a:r>
              <a:rPr lang="en-US" altLang="ko-KR" sz="1000" b="1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2. </a:t>
            </a:r>
            <a:r>
              <a:rPr lang="ko-KR" altLang="en-US" sz="1000" b="1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구문</a:t>
            </a:r>
            <a:r>
              <a:rPr lang="en-US" altLang="ko-KR" sz="1000" b="1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000" b="1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검색 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– 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정확한 검색을 위해 </a:t>
            </a:r>
            <a:r>
              <a:rPr lang="en-US" altLang="ko-KR" sz="1000" b="1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“  “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이용</a:t>
            </a:r>
            <a:endParaRPr lang="en-US" altLang="ko-KR" sz="1000" dirty="0">
              <a:solidFill>
                <a:schemeClr val="tx2">
                  <a:lumMod val="50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0" indent="0">
              <a:buNone/>
            </a:pP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    예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) </a:t>
            </a:r>
            <a:r>
              <a:rPr lang="en-US" altLang="ko-KR" sz="10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“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healthy eating</a:t>
            </a:r>
            <a:r>
              <a:rPr lang="en-US" altLang="ko-KR" sz="10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”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→</a:t>
            </a:r>
            <a:r>
              <a:rPr lang="ko-KR" altLang="en-US" sz="1000" b="1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하나의 구문으로 검색 </a:t>
            </a:r>
            <a:endParaRPr lang="en-US" altLang="ko-KR" sz="1000" dirty="0">
              <a:solidFill>
                <a:schemeClr val="tx2">
                  <a:lumMod val="50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0" indent="0">
              <a:buNone/>
            </a:pPr>
            <a:r>
              <a:rPr lang="en-US" altLang="ko-KR" sz="10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3. </a:t>
            </a:r>
            <a:r>
              <a:rPr lang="ko-KR" altLang="en-US" sz="1000" b="1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와일드카드</a:t>
            </a:r>
            <a:r>
              <a:rPr lang="en-US" altLang="ko-KR" sz="1000" b="1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(?),</a:t>
            </a:r>
            <a:r>
              <a:rPr lang="ko-KR" altLang="en-US" sz="1000" b="1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절삭 문자</a:t>
            </a:r>
            <a:r>
              <a:rPr lang="en-US" altLang="ko-KR" sz="1000" b="1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(*) </a:t>
            </a:r>
            <a:r>
              <a:rPr lang="ko-KR" altLang="en-US" sz="1000" b="1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검색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- 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검색어의 시작이나 중간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끝에 사용</a:t>
            </a:r>
            <a:endParaRPr lang="en-US" altLang="ko-KR" sz="1000" dirty="0">
              <a:solidFill>
                <a:schemeClr val="tx2">
                  <a:lumMod val="50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0" indent="0">
              <a:buNone/>
            </a:pP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    예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) effect</a:t>
            </a:r>
            <a:r>
              <a:rPr lang="en-US" altLang="ko-KR" sz="1000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* </a:t>
            </a:r>
            <a:r>
              <a:rPr lang="en-US" altLang="ko-KR" sz="1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→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effect</a:t>
            </a:r>
            <a:r>
              <a:rPr lang="en-US" altLang="ko-KR" sz="1000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s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effect</a:t>
            </a:r>
            <a:r>
              <a:rPr lang="en-US" altLang="ko-KR" sz="1000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ive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effect</a:t>
            </a:r>
            <a:r>
              <a:rPr lang="en-US" altLang="ko-KR" sz="1000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ed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effect</a:t>
            </a:r>
            <a:r>
              <a:rPr lang="en-US" altLang="ko-KR" sz="1000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ing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effect</a:t>
            </a:r>
            <a:r>
              <a:rPr lang="en-US" altLang="ko-KR" sz="1000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ively</a:t>
            </a:r>
            <a:r>
              <a:rPr lang="ko-KR" altLang="en-US" sz="1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등 여러 문자를 대체하여 사용됨 </a:t>
            </a:r>
            <a:r>
              <a:rPr lang="en-US" altLang="ko-KR" sz="1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ko-KR" altLang="en-US" sz="1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검색어의 여러 단어 변형 검색 시 활용</a:t>
            </a:r>
            <a:r>
              <a:rPr lang="en-US" altLang="ko-KR" sz="1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)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pPr marL="0" indent="0">
              <a:buNone/>
            </a:pP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    예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) </a:t>
            </a:r>
            <a:r>
              <a:rPr lang="en-US" altLang="ko-KR" sz="1000" dirty="0" err="1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Sm</a:t>
            </a:r>
            <a:r>
              <a:rPr lang="en-US" altLang="ko-KR" sz="1000" dirty="0" err="1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?</a:t>
            </a:r>
            <a:r>
              <a:rPr lang="en-US" altLang="ko-KR" sz="10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th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→ Sm</a:t>
            </a:r>
            <a:r>
              <a:rPr lang="en-US" altLang="ko-KR" sz="1000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i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th or Sm</a:t>
            </a:r>
            <a:r>
              <a:rPr lang="en-US" altLang="ko-KR" sz="1000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y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th 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한 문자를 대체하여 사용됨</a:t>
            </a:r>
            <a:endParaRPr lang="en-US" altLang="ko-KR" sz="1000" dirty="0">
              <a:solidFill>
                <a:schemeClr val="tx2">
                  <a:lumMod val="50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0" indent="0">
              <a:buNone/>
            </a:pPr>
            <a:endParaRPr kumimoji="0" lang="en-US" altLang="ko-KR" sz="1000" dirty="0">
              <a:solidFill>
                <a:schemeClr val="tx2">
                  <a:lumMod val="50000"/>
                </a:schemeClr>
              </a:solidFill>
              <a:latin typeface="맑은 고딕" pitchFamily="50" charset="-127"/>
              <a:ea typeface="맑은 고딕" pitchFamily="50" charset="-127"/>
              <a:sym typeface="Wingdings" pitchFamily="2" charset="2"/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8407BB5A-8CAE-4080-8861-0A86D1973A42}"/>
              </a:ext>
            </a:extLst>
          </p:cNvPr>
          <p:cNvSpPr/>
          <p:nvPr/>
        </p:nvSpPr>
        <p:spPr>
          <a:xfrm>
            <a:off x="835982" y="3273067"/>
            <a:ext cx="2211704" cy="1019175"/>
          </a:xfrm>
          <a:prstGeom prst="rect">
            <a:avLst/>
          </a:prstGeom>
          <a:solidFill>
            <a:schemeClr val="bg1"/>
          </a:solidFill>
          <a:ln>
            <a:solidFill>
              <a:srgbClr val="C21C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000" b="1" dirty="0">
                <a:solidFill>
                  <a:schemeClr val="tx2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제한 검색 옵션</a:t>
            </a:r>
            <a:endParaRPr lang="en-US" altLang="ko-KR" sz="1000" b="1" dirty="0">
              <a:solidFill>
                <a:schemeClr val="tx1"/>
              </a:solidFill>
              <a:latin typeface="Open San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000" dirty="0">
                <a:solidFill>
                  <a:schemeClr val="tx1"/>
                </a:solidFill>
                <a:latin typeface="Open Sans"/>
                <a:sym typeface="Wingdings" pitchFamily="2" charset="2"/>
              </a:rPr>
              <a:t>전문</a:t>
            </a:r>
            <a:r>
              <a:rPr lang="en-US" altLang="ko-KR" sz="1000" dirty="0">
                <a:solidFill>
                  <a:schemeClr val="tx1"/>
                </a:solidFill>
                <a:latin typeface="Open Sans"/>
                <a:sym typeface="Wingdings" pitchFamily="2" charset="2"/>
              </a:rPr>
              <a:t>(Full text): </a:t>
            </a:r>
            <a:r>
              <a:rPr lang="ko-KR" altLang="en-US" sz="1000" dirty="0">
                <a:solidFill>
                  <a:schemeClr val="tx1"/>
                </a:solidFill>
                <a:latin typeface="Open Sans"/>
                <a:sym typeface="Wingdings" pitchFamily="2" charset="2"/>
              </a:rPr>
              <a:t>원</a:t>
            </a:r>
            <a:r>
              <a:rPr lang="ko-KR" altLang="en-US" sz="1000" dirty="0">
                <a:solidFill>
                  <a:schemeClr val="tx1"/>
                </a:solidFill>
                <a:latin typeface="Open Sans"/>
              </a:rPr>
              <a:t>문이 제공되는 문서 검색</a:t>
            </a:r>
            <a:endParaRPr lang="en-US" altLang="ko-KR" sz="1000" dirty="0">
              <a:solidFill>
                <a:schemeClr val="tx1"/>
              </a:solidFill>
              <a:latin typeface="Open San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000" dirty="0">
                <a:solidFill>
                  <a:schemeClr val="tx1"/>
                </a:solidFill>
                <a:latin typeface="Open Sans"/>
              </a:rPr>
              <a:t>동료 심사</a:t>
            </a:r>
            <a:r>
              <a:rPr lang="en-US" altLang="ko-KR" sz="1000" dirty="0">
                <a:solidFill>
                  <a:schemeClr val="tx1"/>
                </a:solidFill>
                <a:latin typeface="Open Sans"/>
              </a:rPr>
              <a:t>(Peer reviewed): 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</a:rPr>
              <a:t>동일 주제분야 내 전문가의 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sym typeface="Wingdings" pitchFamily="2" charset="2"/>
              </a:rPr>
              <a:t>상호 심사가 완료된 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</a:rPr>
              <a:t>문서 검색</a:t>
            </a:r>
            <a:endParaRPr lang="en-US" altLang="ko-KR" sz="1000" dirty="0">
              <a:solidFill>
                <a:schemeClr val="tx1"/>
              </a:solidFill>
              <a:latin typeface="Open Sans"/>
            </a:endParaRPr>
          </a:p>
        </p:txBody>
      </p:sp>
      <p:cxnSp>
        <p:nvCxnSpPr>
          <p:cNvPr id="6" name="연결선: 꺾임 5">
            <a:extLst>
              <a:ext uri="{FF2B5EF4-FFF2-40B4-BE49-F238E27FC236}">
                <a16:creationId xmlns:a16="http://schemas.microsoft.com/office/drawing/2014/main" id="{EAAA02A7-19B9-468F-9FB9-E2F4A7EC81DB}"/>
              </a:ext>
            </a:extLst>
          </p:cNvPr>
          <p:cNvCxnSpPr>
            <a:stCxn id="8" idx="0"/>
          </p:cNvCxnSpPr>
          <p:nvPr/>
        </p:nvCxnSpPr>
        <p:spPr>
          <a:xfrm rot="5400000" flipH="1" flipV="1">
            <a:off x="2504286" y="2424867"/>
            <a:ext cx="285749" cy="1410652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연결선: 꺾임 14">
            <a:extLst>
              <a:ext uri="{FF2B5EF4-FFF2-40B4-BE49-F238E27FC236}">
                <a16:creationId xmlns:a16="http://schemas.microsoft.com/office/drawing/2014/main" id="{0C1C9B23-6A22-4092-8BBC-03332DACC488}"/>
              </a:ext>
            </a:extLst>
          </p:cNvPr>
          <p:cNvCxnSpPr>
            <a:cxnSpLocks/>
          </p:cNvCxnSpPr>
          <p:nvPr/>
        </p:nvCxnSpPr>
        <p:spPr>
          <a:xfrm rot="10800000">
            <a:off x="3982403" y="2676526"/>
            <a:ext cx="2999424" cy="71437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289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0A9F8E1E-4DF5-4B00-BDA8-CE656FABEE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4305" y="1055802"/>
            <a:ext cx="8403373" cy="496472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0C81737-E5BC-42AE-8AD7-078F84C73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182881"/>
            <a:ext cx="10972800" cy="680720"/>
          </a:xfrm>
        </p:spPr>
        <p:txBody>
          <a:bodyPr/>
          <a:lstStyle/>
          <a:p>
            <a:r>
              <a:rPr lang="ko-KR" altLang="en-US" dirty="0">
                <a:latin typeface="+mn-ea"/>
                <a:ea typeface="+mn-ea"/>
              </a:rPr>
              <a:t>고급 검색</a:t>
            </a:r>
            <a:endParaRPr lang="en-US" dirty="0">
              <a:latin typeface="+mn-ea"/>
              <a:ea typeface="+mn-ea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1201F9B-047B-479F-AA54-CC82C616A89D}"/>
              </a:ext>
            </a:extLst>
          </p:cNvPr>
          <p:cNvSpPr/>
          <p:nvPr/>
        </p:nvSpPr>
        <p:spPr>
          <a:xfrm>
            <a:off x="9118330" y="505031"/>
            <a:ext cx="2799349" cy="1011480"/>
          </a:xfrm>
          <a:prstGeom prst="rect">
            <a:avLst/>
          </a:prstGeom>
          <a:solidFill>
            <a:schemeClr val="bg1"/>
          </a:solidFill>
          <a:ln>
            <a:solidFill>
              <a:srgbClr val="C21C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defRPr/>
            </a:pPr>
            <a:r>
              <a:rPr lang="ko-KR" altLang="en-US" sz="1000" b="1" dirty="0">
                <a:solidFill>
                  <a:schemeClr val="tx2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필드 지정 검색</a:t>
            </a:r>
            <a:endParaRPr lang="en-US" altLang="ko-KR" sz="1000" b="1" dirty="0">
              <a:solidFill>
                <a:schemeClr val="tx2">
                  <a:lumMod val="50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검색하고자 하는</a:t>
            </a:r>
            <a:r>
              <a:rPr lang="ko-KR" altLang="en-US" sz="1000" b="1" dirty="0">
                <a:solidFill>
                  <a:schemeClr val="tx2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필드 지정</a:t>
            </a:r>
            <a:endParaRPr lang="en-US" altLang="ko-KR" sz="1000" dirty="0">
              <a:solidFill>
                <a:schemeClr val="tx2">
                  <a:lumMod val="50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- 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문서 제목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본문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저자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000" dirty="0" err="1">
                <a:solidFill>
                  <a:schemeClr val="tx2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주제명</a:t>
            </a:r>
            <a:r>
              <a:rPr lang="en-US" altLang="ko-KR" sz="1000" dirty="0">
                <a:solidFill>
                  <a:schemeClr val="tx2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000" dirty="0">
                <a:solidFill>
                  <a:schemeClr val="tx2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출판물 제목 등의 필드를 선택하여 필드 검색 가능</a:t>
            </a:r>
            <a:endParaRPr lang="en-US" altLang="ko-KR" sz="1000" dirty="0">
              <a:solidFill>
                <a:schemeClr val="tx2">
                  <a:lumMod val="50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18" name="연결선: 꺾임 17">
            <a:extLst>
              <a:ext uri="{FF2B5EF4-FFF2-40B4-BE49-F238E27FC236}">
                <a16:creationId xmlns:a16="http://schemas.microsoft.com/office/drawing/2014/main" id="{87563E96-7DA7-4B2A-B2FD-26EFCC7BBB9C}"/>
              </a:ext>
            </a:extLst>
          </p:cNvPr>
          <p:cNvCxnSpPr/>
          <p:nvPr/>
        </p:nvCxnSpPr>
        <p:spPr>
          <a:xfrm rot="5400000">
            <a:off x="8502107" y="1120171"/>
            <a:ext cx="667569" cy="56488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570549E4-88CF-4E44-8057-8ED89D943327}"/>
              </a:ext>
            </a:extLst>
          </p:cNvPr>
          <p:cNvGrpSpPr/>
          <p:nvPr/>
        </p:nvGrpSpPr>
        <p:grpSpPr>
          <a:xfrm>
            <a:off x="1050313" y="2914341"/>
            <a:ext cx="2175946" cy="1145883"/>
            <a:chOff x="381010" y="3317132"/>
            <a:chExt cx="2175946" cy="1145883"/>
          </a:xfrm>
        </p:grpSpPr>
        <p:sp>
          <p:nvSpPr>
            <p:cNvPr id="19" name="Rectangle 5">
              <a:extLst>
                <a:ext uri="{FF2B5EF4-FFF2-40B4-BE49-F238E27FC236}">
                  <a16:creationId xmlns:a16="http://schemas.microsoft.com/office/drawing/2014/main" id="{C9B47781-284F-4C6B-B80F-9D35E7CA99CD}"/>
                </a:ext>
              </a:extLst>
            </p:cNvPr>
            <p:cNvSpPr/>
            <p:nvPr/>
          </p:nvSpPr>
          <p:spPr>
            <a:xfrm>
              <a:off x="381010" y="3890073"/>
              <a:ext cx="2175946" cy="572942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C21C2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50000"/>
                </a:lnSpc>
                <a:defRPr/>
              </a:pPr>
              <a:r>
                <a:rPr lang="ko-KR" altLang="en-US" sz="1000" b="1" dirty="0">
                  <a:solidFill>
                    <a:schemeClr val="tx2">
                      <a:lumMod val="50000"/>
                    </a:schemeClr>
                  </a:solidFill>
                  <a:latin typeface="맑은 고딕" pitchFamily="50" charset="-127"/>
                  <a:ea typeface="맑은 고딕" pitchFamily="50" charset="-127"/>
                  <a:sym typeface="Wingdings" pitchFamily="2" charset="2"/>
                </a:rPr>
                <a:t>출판 날짜 제한 검색</a:t>
              </a:r>
              <a:endParaRPr lang="en-US" altLang="ko-KR" sz="1000" b="1" dirty="0">
                <a:solidFill>
                  <a:schemeClr val="tx2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endParaRPr>
            </a:p>
            <a:p>
              <a:pPr>
                <a:lnSpc>
                  <a:spcPct val="150000"/>
                </a:lnSpc>
                <a:defRPr/>
              </a:pPr>
              <a:r>
                <a:rPr lang="ko-KR" altLang="en-US" sz="1000" dirty="0">
                  <a:solidFill>
                    <a:schemeClr val="tx2">
                      <a:lumMod val="50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출판 날짜 제한하여 검색</a:t>
              </a:r>
              <a:endParaRPr lang="en-US" altLang="ko-KR" sz="1000" dirty="0">
                <a:solidFill>
                  <a:schemeClr val="tx2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21" name="연결선: 꺾임 20">
              <a:extLst>
                <a:ext uri="{FF2B5EF4-FFF2-40B4-BE49-F238E27FC236}">
                  <a16:creationId xmlns:a16="http://schemas.microsoft.com/office/drawing/2014/main" id="{66F1AB76-D9C7-4089-A878-42EE47BA206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97723" y="3317132"/>
              <a:ext cx="959651" cy="572942"/>
            </a:xfrm>
            <a:prstGeom prst="bent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22474A70-7888-419E-92A1-56162995901D}"/>
              </a:ext>
            </a:extLst>
          </p:cNvPr>
          <p:cNvSpPr/>
          <p:nvPr/>
        </p:nvSpPr>
        <p:spPr>
          <a:xfrm>
            <a:off x="7586901" y="1829181"/>
            <a:ext cx="2175946" cy="745589"/>
          </a:xfrm>
          <a:prstGeom prst="roundRect">
            <a:avLst>
              <a:gd name="adj" fmla="val 11557"/>
            </a:avLst>
          </a:prstGeom>
          <a:noFill/>
          <a:ln w="19050">
            <a:solidFill>
              <a:srgbClr val="C21C2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E9B48644-5AD9-49DB-8250-DB618DDE16C9}"/>
              </a:ext>
            </a:extLst>
          </p:cNvPr>
          <p:cNvSpPr/>
          <p:nvPr/>
        </p:nvSpPr>
        <p:spPr>
          <a:xfrm>
            <a:off x="1794305" y="4230327"/>
            <a:ext cx="8525376" cy="2171700"/>
          </a:xfrm>
          <a:prstGeom prst="roundRect">
            <a:avLst>
              <a:gd name="adj" fmla="val 10225"/>
            </a:avLst>
          </a:prstGeom>
          <a:solidFill>
            <a:schemeClr val="bg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D6F1DA56-BCEF-4C10-9619-9527C722F3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7787" y="2768027"/>
            <a:ext cx="2842935" cy="313315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84982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OFFICE THEME" val="TKQcHTfB"/>
  <p:tag name="ARTICULATE_SLIDE_COUNT" val="15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ProQuest Educatio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00000"/>
      </a:accent1>
      <a:accent2>
        <a:srgbClr val="000000"/>
      </a:accent2>
      <a:accent3>
        <a:srgbClr val="7F7F7F"/>
      </a:accent3>
      <a:accent4>
        <a:srgbClr val="52B1DF"/>
      </a:accent4>
      <a:accent5>
        <a:srgbClr val="EDDC01"/>
      </a:accent5>
      <a:accent6>
        <a:srgbClr val="96D32E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lobal Training PPT Template with Notes v2" id="{C2AE9843-6BFB-450A-BAEF-EB5FF30B786D}" vid="{91E812E4-6D60-4C30-B652-B818DEFEE07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ProQuest Educatio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00000"/>
      </a:accent1>
      <a:accent2>
        <a:srgbClr val="000000"/>
      </a:accent2>
      <a:accent3>
        <a:srgbClr val="7F7F7F"/>
      </a:accent3>
      <a:accent4>
        <a:srgbClr val="52B1DF"/>
      </a:accent4>
      <a:accent5>
        <a:srgbClr val="EDDC01"/>
      </a:accent5>
      <a:accent6>
        <a:srgbClr val="96D32E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whatisthis xmlns="b33fb305-ec14-43b8-b2b2-d706282d6dcf" xsi:nil="true"/>
    <Info_x0020_Type xmlns="b33fb305-ec14-43b8-b2b2-d706282d6dcf">FAQ</Info_x0020_Type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014804706F7B94ABFB5C8B4B076C8B7" ma:contentTypeVersion="15" ma:contentTypeDescription="Create a new document." ma:contentTypeScope="" ma:versionID="b5c1ff5df20f3815c9b90082feb5cbaa">
  <xsd:schema xmlns:xsd="http://www.w3.org/2001/XMLSchema" xmlns:xs="http://www.w3.org/2001/XMLSchema" xmlns:p="http://schemas.microsoft.com/office/2006/metadata/properties" xmlns:ns2="b33fb305-ec14-43b8-b2b2-d706282d6dcf" xmlns:ns3="4f964b53-cc1b-4d92-99fd-493b914cac49" targetNamespace="http://schemas.microsoft.com/office/2006/metadata/properties" ma:root="true" ma:fieldsID="d4eb260690d9d8cd2bd6e67ac13f79f9" ns2:_="" ns3:_="">
    <xsd:import namespace="b33fb305-ec14-43b8-b2b2-d706282d6dcf"/>
    <xsd:import namespace="4f964b53-cc1b-4d92-99fd-493b914cac4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Info_x0020_Type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whatisthi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3fb305-ec14-43b8-b2b2-d706282d6dc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Info_x0020_Type" ma:index="10" nillable="true" ma:displayName="Info Type" ma:default="FAQ" ma:format="Dropdown" ma:internalName="Info_x0020_Type">
      <xsd:simpleType>
        <xsd:restriction base="dms:Choice">
          <xsd:enumeration value="FAQ"/>
          <xsd:enumeration value="Process"/>
          <xsd:enumeration value="Procedure"/>
          <xsd:enumeration value="Template"/>
          <xsd:enumeration value="Other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whatisthis" ma:index="18" nillable="true" ma:displayName="what is this" ma:format="Dropdown" ma:internalName="whatisthis">
      <xsd:simpleType>
        <xsd:restriction base="dms:Text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964b53-cc1b-4d92-99fd-493b914cac49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9DA864F-5C10-42C6-A0DC-A67845882723}">
  <ds:schemaRefs>
    <ds:schemaRef ds:uri="http://schemas.microsoft.com/office/2006/metadata/properties"/>
    <ds:schemaRef ds:uri="http://purl.org/dc/elements/1.1/"/>
    <ds:schemaRef ds:uri="http://purl.org/dc/terms/"/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4f964b53-cc1b-4d92-99fd-493b914cac49"/>
    <ds:schemaRef ds:uri="b33fb305-ec14-43b8-b2b2-d706282d6dcf"/>
  </ds:schemaRefs>
</ds:datastoreItem>
</file>

<file path=customXml/itemProps2.xml><?xml version="1.0" encoding="utf-8"?>
<ds:datastoreItem xmlns:ds="http://schemas.openxmlformats.org/officeDocument/2006/customXml" ds:itemID="{E8ACE97A-3A6D-480C-A283-6115505A4C7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15C4066-E8D1-4C3D-81C8-470E6182BA7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33fb305-ec14-43b8-b2b2-d706282d6dcf"/>
    <ds:schemaRef ds:uri="4f964b53-cc1b-4d92-99fd-493b914cac4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Global Training PPT Template</Template>
  <TotalTime>3825</TotalTime>
  <Words>974</Words>
  <Application>Microsoft Office PowerPoint</Application>
  <PresentationFormat>와이드스크린</PresentationFormat>
  <Paragraphs>142</Paragraphs>
  <Slides>23</Slides>
  <Notes>14</Notes>
  <HiddenSlides>0</HiddenSlides>
  <MMClips>0</MMClips>
  <ScaleCrop>false</ScaleCrop>
  <HeadingPairs>
    <vt:vector size="6" baseType="variant">
      <vt:variant>
        <vt:lpstr>사용한 글꼴</vt:lpstr>
      </vt:variant>
      <vt:variant>
        <vt:i4>15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23</vt:i4>
      </vt:variant>
    </vt:vector>
  </HeadingPairs>
  <TitlesOfParts>
    <vt:vector size="39" baseType="lpstr">
      <vt:lpstr>ＭＳ Ｐゴシック</vt:lpstr>
      <vt:lpstr>Open Sans</vt:lpstr>
      <vt:lpstr>Open Sans Light</vt:lpstr>
      <vt:lpstr>Open Sans Semibold</vt:lpstr>
      <vt:lpstr>Roboto Regular</vt:lpstr>
      <vt:lpstr>Gulim</vt:lpstr>
      <vt:lpstr>Malgun Gothic</vt:lpstr>
      <vt:lpstr>Malgun Gothic</vt:lpstr>
      <vt:lpstr>Arial</vt:lpstr>
      <vt:lpstr>Calibri</vt:lpstr>
      <vt:lpstr>Calibri Light</vt:lpstr>
      <vt:lpstr>Cambria</vt:lpstr>
      <vt:lpstr>Georgia</vt:lpstr>
      <vt:lpstr>Times New Roman</vt:lpstr>
      <vt:lpstr>Wingdings</vt:lpstr>
      <vt:lpstr>Office Theme</vt:lpstr>
      <vt:lpstr>ProQuest Historical Periodical: Beyond the history </vt:lpstr>
      <vt:lpstr>ProQuest Historical Periodicals 소개</vt:lpstr>
      <vt:lpstr>ProQuest Historical Periodicals란?</vt:lpstr>
      <vt:lpstr>대표적 컬렉션 예시</vt:lpstr>
      <vt:lpstr>역사적 연속간행물 보존의 중요성</vt:lpstr>
      <vt:lpstr>ProQuest Historical Periodicals 이용 안내</vt:lpstr>
      <vt:lpstr>기본 화면</vt:lpstr>
      <vt:lpstr>기본 검색</vt:lpstr>
      <vt:lpstr>고급 검색</vt:lpstr>
      <vt:lpstr>고급 검색</vt:lpstr>
      <vt:lpstr>검색결과 페이지 활용 Ⅰ</vt:lpstr>
      <vt:lpstr>본문 페이지 활용 Ⅰ</vt:lpstr>
      <vt:lpstr>본문 페이지 활용 Ⅱ</vt:lpstr>
      <vt:lpstr>출판물 검색 Ⅰ</vt:lpstr>
      <vt:lpstr>출판물 검색 Ⅱ</vt:lpstr>
      <vt:lpstr>데이터베이스 변경</vt:lpstr>
      <vt:lpstr>최근 검색(Recent Searches)</vt:lpstr>
      <vt:lpstr>원하는 자료 선택 후 ‘선택된 항목(Selected Items)’에서 확인</vt:lpstr>
      <vt:lpstr>선택한 자료의 서지정보(Bibliography) 확인</vt:lpstr>
      <vt:lpstr>선택한 자료를 RefWorks에 저장(Save)</vt:lpstr>
      <vt:lpstr>My Research 이용하기</vt:lpstr>
      <vt:lpstr>Support center외 안내</vt:lpstr>
      <vt:lpstr>감사합니다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presentation</dc:title>
  <dc:creator>Linda Cubias</dc:creator>
  <cp:lastModifiedBy>OFFICE-6103-1RMH</cp:lastModifiedBy>
  <cp:revision>140</cp:revision>
  <cp:lastPrinted>2018-01-11T20:51:01Z</cp:lastPrinted>
  <dcterms:created xsi:type="dcterms:W3CDTF">2018-11-12T15:49:02Z</dcterms:created>
  <dcterms:modified xsi:type="dcterms:W3CDTF">2021-12-17T02:06:44Z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586EADD8-C591-477F-A6B3-9BAB5166FD91</vt:lpwstr>
  </property>
  <property fmtid="{D5CDD505-2E9C-101B-9397-08002B2CF9AE}" pid="3" name="ArticulatePath">
    <vt:lpwstr>https://myproquest-my.sharepoint.com/personal/jennifer_cornell_proquest_com/Documents/PQ_Education_template_v1</vt:lpwstr>
  </property>
  <property fmtid="{D5CDD505-2E9C-101B-9397-08002B2CF9AE}" pid="4" name="ContentTypeId">
    <vt:lpwstr>0x0101004014804706F7B94ABFB5C8B4B076C8B7</vt:lpwstr>
  </property>
</Properties>
</file>