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597" r:id="rId5"/>
    <p:sldId id="1214" r:id="rId6"/>
    <p:sldId id="1206" r:id="rId7"/>
    <p:sldId id="610" r:id="rId8"/>
    <p:sldId id="573" r:id="rId9"/>
    <p:sldId id="1207" r:id="rId10"/>
    <p:sldId id="1246" r:id="rId11"/>
    <p:sldId id="1217" r:id="rId12"/>
    <p:sldId id="1218" r:id="rId13"/>
    <p:sldId id="1219" r:id="rId14"/>
    <p:sldId id="1220" r:id="rId15"/>
    <p:sldId id="1221" r:id="rId16"/>
    <p:sldId id="1222" r:id="rId17"/>
    <p:sldId id="1223" r:id="rId18"/>
    <p:sldId id="1224" r:id="rId19"/>
    <p:sldId id="1225" r:id="rId20"/>
    <p:sldId id="1226" r:id="rId21"/>
    <p:sldId id="1227" r:id="rId22"/>
    <p:sldId id="1228" r:id="rId23"/>
    <p:sldId id="1229" r:id="rId24"/>
    <p:sldId id="1230" r:id="rId25"/>
    <p:sldId id="1231" r:id="rId26"/>
    <p:sldId id="1232" r:id="rId27"/>
    <p:sldId id="1233" r:id="rId28"/>
    <p:sldId id="1234" r:id="rId29"/>
    <p:sldId id="1241" r:id="rId30"/>
    <p:sldId id="1242" r:id="rId31"/>
    <p:sldId id="1243" r:id="rId32"/>
    <p:sldId id="1244" r:id="rId33"/>
    <p:sldId id="1245" r:id="rId34"/>
    <p:sldId id="587" r:id="rId35"/>
    <p:sldId id="1167" r:id="rId36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022"/>
    <a:srgbClr val="E7F7FC"/>
    <a:srgbClr val="FF0000"/>
    <a:srgbClr val="F9F9F7"/>
    <a:srgbClr val="FFFFFF"/>
    <a:srgbClr val="E8F0FE"/>
    <a:srgbClr val="5D5B55"/>
    <a:srgbClr val="E16C81"/>
    <a:srgbClr val="C21C22"/>
    <a:srgbClr val="D48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D8874-9D37-49F7-8CCD-D9B7FE300500}" v="8" dt="2021-01-19T05:02:29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9" autoAdjust="0"/>
    <p:restoredTop sz="90815" autoAdjust="0"/>
  </p:normalViewPr>
  <p:slideViewPr>
    <p:cSldViewPr snapToGrid="0" snapToObjects="1">
      <p:cViewPr varScale="1">
        <p:scale>
          <a:sx n="105" d="100"/>
          <a:sy n="105" d="100"/>
        </p:scale>
        <p:origin x="2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Olofsson" userId="b41a7d54-fc74-4ab0-8227-9673825ef789" providerId="ADAL" clId="{45D9AEF0-A34F-4764-B86A-ED5AE1133617}"/>
    <pc:docChg chg="undo custSel modSld sldOrd">
      <pc:chgData name="Bjorn Olofsson" userId="b41a7d54-fc74-4ab0-8227-9673825ef789" providerId="ADAL" clId="{45D9AEF0-A34F-4764-B86A-ED5AE1133617}" dt="2020-01-21T14:14:13.556" v="1972" actId="1076"/>
      <pc:docMkLst>
        <pc:docMk/>
      </pc:docMkLst>
      <pc:sldChg chg="modSp modNotesTx">
        <pc:chgData name="Bjorn Olofsson" userId="b41a7d54-fc74-4ab0-8227-9673825ef789" providerId="ADAL" clId="{45D9AEF0-A34F-4764-B86A-ED5AE1133617}" dt="2020-01-21T14:09:49.944" v="1928" actId="20577"/>
        <pc:sldMkLst>
          <pc:docMk/>
          <pc:sldMk cId="46344292" sldId="500"/>
        </pc:sldMkLst>
        <pc:spChg chg="mod">
          <ac:chgData name="Bjorn Olofsson" userId="b41a7d54-fc74-4ab0-8227-9673825ef789" providerId="ADAL" clId="{45D9AEF0-A34F-4764-B86A-ED5AE1133617}" dt="2020-01-21T12:34:58.617" v="54" actId="20577"/>
          <ac:spMkLst>
            <pc:docMk/>
            <pc:sldMk cId="46344292" sldId="500"/>
            <ac:spMk id="3" creationId="{3DEF8698-0C84-40D2-A587-C4B935855477}"/>
          </ac:spMkLst>
        </pc:spChg>
        <pc:spChg chg="mod">
          <ac:chgData name="Bjorn Olofsson" userId="b41a7d54-fc74-4ab0-8227-9673825ef789" providerId="ADAL" clId="{45D9AEF0-A34F-4764-B86A-ED5AE1133617}" dt="2020-01-21T13:33:53.205" v="1228" actId="20577"/>
          <ac:spMkLst>
            <pc:docMk/>
            <pc:sldMk cId="46344292" sldId="500"/>
            <ac:spMk id="34" creationId="{FD7C4831-4D95-49CB-A38A-46BB509F9D58}"/>
          </ac:spMkLst>
        </pc:spChg>
      </pc:sldChg>
      <pc:sldChg chg="modSp modNotesTx">
        <pc:chgData name="Bjorn Olofsson" userId="b41a7d54-fc74-4ab0-8227-9673825ef789" providerId="ADAL" clId="{45D9AEF0-A34F-4764-B86A-ED5AE1133617}" dt="2020-01-21T14:03:51.720" v="1878" actId="1440"/>
        <pc:sldMkLst>
          <pc:docMk/>
          <pc:sldMk cId="2484684575" sldId="501"/>
        </pc:sldMkLst>
        <pc:picChg chg="mod">
          <ac:chgData name="Bjorn Olofsson" userId="b41a7d54-fc74-4ab0-8227-9673825ef789" providerId="ADAL" clId="{45D9AEF0-A34F-4764-B86A-ED5AE1133617}" dt="2020-01-21T14:03:48.249" v="1877" actId="1440"/>
          <ac:picMkLst>
            <pc:docMk/>
            <pc:sldMk cId="2484684575" sldId="501"/>
            <ac:picMk id="2" creationId="{AE77F32E-EAA9-4CF8-8CCB-CA3949CC1D8D}"/>
          </ac:picMkLst>
        </pc:picChg>
        <pc:picChg chg="mod">
          <ac:chgData name="Bjorn Olofsson" userId="b41a7d54-fc74-4ab0-8227-9673825ef789" providerId="ADAL" clId="{45D9AEF0-A34F-4764-B86A-ED5AE1133617}" dt="2020-01-21T14:03:51.720" v="1878" actId="1440"/>
          <ac:picMkLst>
            <pc:docMk/>
            <pc:sldMk cId="2484684575" sldId="501"/>
            <ac:picMk id="15" creationId="{6A65FC41-0C7B-4F23-AF18-1D229B320E64}"/>
          </ac:picMkLst>
        </pc:picChg>
      </pc:sldChg>
      <pc:sldChg chg="modSp modNotesTx">
        <pc:chgData name="Bjorn Olofsson" userId="b41a7d54-fc74-4ab0-8227-9673825ef789" providerId="ADAL" clId="{45D9AEF0-A34F-4764-B86A-ED5AE1133617}" dt="2020-01-21T14:13:31.435" v="1962" actId="20577"/>
        <pc:sldMkLst>
          <pc:docMk/>
          <pc:sldMk cId="2026150410" sldId="525"/>
        </pc:sldMkLst>
        <pc:spChg chg="mod">
          <ac:chgData name="Bjorn Olofsson" userId="b41a7d54-fc74-4ab0-8227-9673825ef789" providerId="ADAL" clId="{45D9AEF0-A34F-4764-B86A-ED5AE1133617}" dt="2020-01-21T13:38:08.821" v="1334" actId="20577"/>
          <ac:spMkLst>
            <pc:docMk/>
            <pc:sldMk cId="2026150410" sldId="525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38:54.186" v="1346" actId="20577"/>
          <ac:spMkLst>
            <pc:docMk/>
            <pc:sldMk cId="2026150410" sldId="525"/>
            <ac:spMk id="18" creationId="{817AD0E4-23A8-4BF0-A965-67523F54CD45}"/>
          </ac:spMkLst>
        </pc:spChg>
        <pc:spChg chg="mod">
          <ac:chgData name="Bjorn Olofsson" userId="b41a7d54-fc74-4ab0-8227-9673825ef789" providerId="ADAL" clId="{45D9AEF0-A34F-4764-B86A-ED5AE1133617}" dt="2020-01-21T13:38:14.271" v="1340" actId="20577"/>
          <ac:spMkLst>
            <pc:docMk/>
            <pc:sldMk cId="2026150410" sldId="525"/>
            <ac:spMk id="25" creationId="{522F298B-78DE-43A8-81A4-49FAEC68403C}"/>
          </ac:spMkLst>
        </pc:spChg>
        <pc:picChg chg="mod">
          <ac:chgData name="Bjorn Olofsson" userId="b41a7d54-fc74-4ab0-8227-9673825ef789" providerId="ADAL" clId="{45D9AEF0-A34F-4764-B86A-ED5AE1133617}" dt="2020-01-21T14:03:15.955" v="1873" actId="1440"/>
          <ac:picMkLst>
            <pc:docMk/>
            <pc:sldMk cId="2026150410" sldId="525"/>
            <ac:picMk id="5" creationId="{2D60CF92-903A-4014-9B9E-8CBCEBCA0D63}"/>
          </ac:picMkLst>
        </pc:picChg>
        <pc:picChg chg="mod">
          <ac:chgData name="Bjorn Olofsson" userId="b41a7d54-fc74-4ab0-8227-9673825ef789" providerId="ADAL" clId="{45D9AEF0-A34F-4764-B86A-ED5AE1133617}" dt="2020-01-21T14:03:20.721" v="1874" actId="1440"/>
          <ac:picMkLst>
            <pc:docMk/>
            <pc:sldMk cId="2026150410" sldId="525"/>
            <ac:picMk id="6" creationId="{824346AB-A952-44B1-81BE-1D1CDD233FE3}"/>
          </ac:picMkLst>
        </pc:picChg>
        <pc:picChg chg="mod">
          <ac:chgData name="Bjorn Olofsson" userId="b41a7d54-fc74-4ab0-8227-9673825ef789" providerId="ADAL" clId="{45D9AEF0-A34F-4764-B86A-ED5AE1133617}" dt="2020-01-21T14:03:24.819" v="1875" actId="1440"/>
          <ac:picMkLst>
            <pc:docMk/>
            <pc:sldMk cId="2026150410" sldId="525"/>
            <ac:picMk id="7" creationId="{A6B68904-5AB2-4E9F-9AE5-4583196712AA}"/>
          </ac:picMkLst>
        </pc:picChg>
        <pc:cxnChg chg="mod">
          <ac:chgData name="Bjorn Olofsson" userId="b41a7d54-fc74-4ab0-8227-9673825ef789" providerId="ADAL" clId="{45D9AEF0-A34F-4764-B86A-ED5AE1133617}" dt="2020-01-21T14:13:09.109" v="1952" actId="14100"/>
          <ac:cxnSpMkLst>
            <pc:docMk/>
            <pc:sldMk cId="2026150410" sldId="525"/>
            <ac:cxnSpMk id="9" creationId="{C1DC097A-5718-43A4-9B35-C81DA9E6080F}"/>
          </ac:cxnSpMkLst>
        </pc:cxnChg>
        <pc:cxnChg chg="mod">
          <ac:chgData name="Bjorn Olofsson" userId="b41a7d54-fc74-4ab0-8227-9673825ef789" providerId="ADAL" clId="{45D9AEF0-A34F-4764-B86A-ED5AE1133617}" dt="2020-01-21T14:13:10.923" v="1953" actId="14100"/>
          <ac:cxnSpMkLst>
            <pc:docMk/>
            <pc:sldMk cId="2026150410" sldId="525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3:12.993" v="1954" actId="14100"/>
          <ac:cxnSpMkLst>
            <pc:docMk/>
            <pc:sldMk cId="2026150410" sldId="525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3:15.197" v="1955" actId="14100"/>
          <ac:cxnSpMkLst>
            <pc:docMk/>
            <pc:sldMk cId="2026150410" sldId="525"/>
            <ac:cxnSpMk id="26" creationId="{066FEB59-D1CE-4329-8BC6-84B534DC54E4}"/>
          </ac:cxnSpMkLst>
        </pc:cxnChg>
      </pc:sldChg>
      <pc:sldChg chg="modSp modNotesTx">
        <pc:chgData name="Bjorn Olofsson" userId="b41a7d54-fc74-4ab0-8227-9673825ef789" providerId="ADAL" clId="{45D9AEF0-A34F-4764-B86A-ED5AE1133617}" dt="2020-01-21T14:03:37.578" v="1876" actId="1440"/>
        <pc:sldMkLst>
          <pc:docMk/>
          <pc:sldMk cId="2833473608" sldId="527"/>
        </pc:sldMkLst>
        <pc:spChg chg="mod">
          <ac:chgData name="Bjorn Olofsson" userId="b41a7d54-fc74-4ab0-8227-9673825ef789" providerId="ADAL" clId="{45D9AEF0-A34F-4764-B86A-ED5AE1133617}" dt="2020-01-21T13:49:00.388" v="1561" actId="20577"/>
          <ac:spMkLst>
            <pc:docMk/>
            <pc:sldMk cId="2833473608" sldId="527"/>
            <ac:spMk id="5" creationId="{F23579D7-3D0C-4062-BE10-8502002CCF5B}"/>
          </ac:spMkLst>
        </pc:spChg>
        <pc:picChg chg="mod">
          <ac:chgData name="Bjorn Olofsson" userId="b41a7d54-fc74-4ab0-8227-9673825ef789" providerId="ADAL" clId="{45D9AEF0-A34F-4764-B86A-ED5AE1133617}" dt="2020-01-21T14:03:37.578" v="1876" actId="1440"/>
          <ac:picMkLst>
            <pc:docMk/>
            <pc:sldMk cId="2833473608" sldId="527"/>
            <ac:picMk id="3" creationId="{E74651FF-1A6A-46D4-8945-42B14FE1B3A2}"/>
          </ac:picMkLst>
        </pc:picChg>
      </pc:sldChg>
      <pc:sldChg chg="modSp">
        <pc:chgData name="Bjorn Olofsson" userId="b41a7d54-fc74-4ab0-8227-9673825ef789" providerId="ADAL" clId="{45D9AEF0-A34F-4764-B86A-ED5AE1133617}" dt="2020-01-21T13:06:12.771" v="581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45D9AEF0-A34F-4764-B86A-ED5AE1133617}" dt="2020-01-21T12:33:50.214" v="35" actId="20577"/>
          <ac:spMkLst>
            <pc:docMk/>
            <pc:sldMk cId="1299093961" sldId="531"/>
            <ac:spMk id="2" creationId="{AF902229-82B2-4173-816B-E26766B8FD95}"/>
          </ac:spMkLst>
        </pc:spChg>
        <pc:spChg chg="mod">
          <ac:chgData name="Bjorn Olofsson" userId="b41a7d54-fc74-4ab0-8227-9673825ef789" providerId="ADAL" clId="{45D9AEF0-A34F-4764-B86A-ED5AE1133617}" dt="2020-01-21T13:06:12.771" v="581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delSp modSp ord modNotesTx">
        <pc:chgData name="Bjorn Olofsson" userId="b41a7d54-fc74-4ab0-8227-9673825ef789" providerId="ADAL" clId="{45D9AEF0-A34F-4764-B86A-ED5AE1133617}" dt="2020-01-21T14:05:09.544" v="1917" actId="20577"/>
        <pc:sldMkLst>
          <pc:docMk/>
          <pc:sldMk cId="4088655711" sldId="532"/>
        </pc:sldMkLst>
        <pc:spChg chg="mod">
          <ac:chgData name="Bjorn Olofsson" userId="b41a7d54-fc74-4ab0-8227-9673825ef789" providerId="ADAL" clId="{45D9AEF0-A34F-4764-B86A-ED5AE1133617}" dt="2020-01-21T14:05:09.544" v="1917" actId="20577"/>
          <ac:spMkLst>
            <pc:docMk/>
            <pc:sldMk cId="4088655711" sldId="532"/>
            <ac:spMk id="17" creationId="{111035AC-037F-4FA1-94DA-CC8A99DE1890}"/>
          </ac:spMkLst>
        </pc:spChg>
        <pc:picChg chg="mod modCrop">
          <ac:chgData name="Bjorn Olofsson" userId="b41a7d54-fc74-4ab0-8227-9673825ef789" providerId="ADAL" clId="{45D9AEF0-A34F-4764-B86A-ED5AE1133617}" dt="2020-01-21T14:02:57.134" v="1871" actId="1076"/>
          <ac:picMkLst>
            <pc:docMk/>
            <pc:sldMk cId="4088655711" sldId="532"/>
            <ac:picMk id="2" creationId="{7C55B9BC-97F2-4742-89A3-6B604C2C2009}"/>
          </ac:picMkLst>
        </pc:picChg>
        <pc:cxnChg chg="del">
          <ac:chgData name="Bjorn Olofsson" userId="b41a7d54-fc74-4ab0-8227-9673825ef789" providerId="ADAL" clId="{45D9AEF0-A34F-4764-B86A-ED5AE1133617}" dt="2020-01-21T13:32:18.499" v="1093" actId="478"/>
          <ac:cxnSpMkLst>
            <pc:docMk/>
            <pc:sldMk cId="4088655711" sldId="532"/>
            <ac:cxnSpMk id="12" creationId="{EFD5B7FB-C639-4824-B4EB-5E6BB335362D}"/>
          </ac:cxnSpMkLst>
        </pc:cxnChg>
      </pc:sldChg>
      <pc:sldChg chg="modSp ord modNotesTx">
        <pc:chgData name="Bjorn Olofsson" userId="b41a7d54-fc74-4ab0-8227-9673825ef789" providerId="ADAL" clId="{45D9AEF0-A34F-4764-B86A-ED5AE1133617}" dt="2020-01-21T14:12:58.389" v="1951" actId="14100"/>
        <pc:sldMkLst>
          <pc:docMk/>
          <pc:sldMk cId="2546128534" sldId="533"/>
        </pc:sldMkLst>
        <pc:spChg chg="mod">
          <ac:chgData name="Bjorn Olofsson" userId="b41a7d54-fc74-4ab0-8227-9673825ef789" providerId="ADAL" clId="{45D9AEF0-A34F-4764-B86A-ED5AE1133617}" dt="2020-01-21T14:12:48.107" v="1948" actId="1076"/>
          <ac:spMkLst>
            <pc:docMk/>
            <pc:sldMk cId="2546128534" sldId="533"/>
            <ac:spMk id="18" creationId="{817AD0E4-23A8-4BF0-A965-67523F54CD45}"/>
          </ac:spMkLst>
        </pc:spChg>
        <pc:picChg chg="mod">
          <ac:chgData name="Bjorn Olofsson" userId="b41a7d54-fc74-4ab0-8227-9673825ef789" providerId="ADAL" clId="{45D9AEF0-A34F-4764-B86A-ED5AE1133617}" dt="2020-01-21T14:12:39.220" v="1947" actId="14100"/>
          <ac:picMkLst>
            <pc:docMk/>
            <pc:sldMk cId="2546128534" sldId="533"/>
            <ac:picMk id="3" creationId="{5A87036E-F608-4C24-881F-679D09AB2EB2}"/>
          </ac:picMkLst>
        </pc:picChg>
        <pc:cxnChg chg="mod">
          <ac:chgData name="Bjorn Olofsson" userId="b41a7d54-fc74-4ab0-8227-9673825ef789" providerId="ADAL" clId="{45D9AEF0-A34F-4764-B86A-ED5AE1133617}" dt="2020-01-21T14:12:51.572" v="1949" actId="14100"/>
          <ac:cxnSpMkLst>
            <pc:docMk/>
            <pc:sldMk cId="2546128534" sldId="533"/>
            <ac:cxnSpMk id="11" creationId="{80C3A4E0-3137-494E-B2F4-833C140A1AD8}"/>
          </ac:cxnSpMkLst>
        </pc:cxnChg>
        <pc:cxnChg chg="mod">
          <ac:chgData name="Bjorn Olofsson" userId="b41a7d54-fc74-4ab0-8227-9673825ef789" providerId="ADAL" clId="{45D9AEF0-A34F-4764-B86A-ED5AE1133617}" dt="2020-01-21T14:12:56.405" v="1950" actId="14100"/>
          <ac:cxnSpMkLst>
            <pc:docMk/>
            <pc:sldMk cId="2546128534" sldId="533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2:58.389" v="1951" actId="14100"/>
          <ac:cxnSpMkLst>
            <pc:docMk/>
            <pc:sldMk cId="2546128534" sldId="533"/>
            <ac:cxnSpMk id="19" creationId="{2D30D779-F2D1-4CFC-9DFF-48216EE7BDD3}"/>
          </ac:cxnSpMkLst>
        </pc:cxnChg>
      </pc:sldChg>
      <pc:sldChg chg="addSp delSp modSp modNotesTx">
        <pc:chgData name="Bjorn Olofsson" userId="b41a7d54-fc74-4ab0-8227-9673825ef789" providerId="ADAL" clId="{45D9AEF0-A34F-4764-B86A-ED5AE1133617}" dt="2020-01-21T14:14:13.556" v="1972" actId="1076"/>
        <pc:sldMkLst>
          <pc:docMk/>
          <pc:sldMk cId="2582265535" sldId="534"/>
        </pc:sldMkLst>
        <pc:spChg chg="mod">
          <ac:chgData name="Bjorn Olofsson" userId="b41a7d54-fc74-4ab0-8227-9673825ef789" providerId="ADAL" clId="{45D9AEF0-A34F-4764-B86A-ED5AE1133617}" dt="2020-01-21T14:13:47.074" v="1968" actId="14100"/>
          <ac:spMkLst>
            <pc:docMk/>
            <pc:sldMk cId="2582265535" sldId="534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45:39.311" v="1402" actId="20577"/>
          <ac:spMkLst>
            <pc:docMk/>
            <pc:sldMk cId="2582265535" sldId="534"/>
            <ac:spMk id="18" creationId="{817AD0E4-23A8-4BF0-A965-67523F54CD45}"/>
          </ac:spMkLst>
        </pc:spChg>
        <pc:spChg chg="mod ord">
          <ac:chgData name="Bjorn Olofsson" userId="b41a7d54-fc74-4ab0-8227-9673825ef789" providerId="ADAL" clId="{45D9AEF0-A34F-4764-B86A-ED5AE1133617}" dt="2020-01-21T13:44:11.360" v="1388" actId="1076"/>
          <ac:spMkLst>
            <pc:docMk/>
            <pc:sldMk cId="2582265535" sldId="534"/>
            <ac:spMk id="25" creationId="{522F298B-78DE-43A8-81A4-49FAEC68403C}"/>
          </ac:spMkLst>
        </pc:spChg>
        <pc:picChg chg="del">
          <ac:chgData name="Bjorn Olofsson" userId="b41a7d54-fc74-4ab0-8227-9673825ef789" providerId="ADAL" clId="{45D9AEF0-A34F-4764-B86A-ED5AE1133617}" dt="2020-01-21T13:41:19.801" v="1349" actId="478"/>
          <ac:picMkLst>
            <pc:docMk/>
            <pc:sldMk cId="2582265535" sldId="534"/>
            <ac:picMk id="3" creationId="{0076840D-75EF-49C4-AA32-6E8CB7D7F498}"/>
          </ac:picMkLst>
        </pc:picChg>
        <pc:picChg chg="add mod ord">
          <ac:chgData name="Bjorn Olofsson" userId="b41a7d54-fc74-4ab0-8227-9673825ef789" providerId="ADAL" clId="{45D9AEF0-A34F-4764-B86A-ED5AE1133617}" dt="2020-01-21T13:43:14.843" v="1378" actId="14100"/>
          <ac:picMkLst>
            <pc:docMk/>
            <pc:sldMk cId="2582265535" sldId="534"/>
            <ac:picMk id="5" creationId="{7A347DCB-78AA-45D5-9EA9-9576528779A2}"/>
          </ac:picMkLst>
        </pc:picChg>
        <pc:picChg chg="mod">
          <ac:chgData name="Bjorn Olofsson" userId="b41a7d54-fc74-4ab0-8227-9673825ef789" providerId="ADAL" clId="{45D9AEF0-A34F-4764-B86A-ED5AE1133617}" dt="2020-01-21T14:14:13.556" v="1972" actId="1076"/>
          <ac:picMkLst>
            <pc:docMk/>
            <pc:sldMk cId="2582265535" sldId="534"/>
            <ac:picMk id="8" creationId="{2ADC0F28-4B68-4982-AF18-DB70DA5F15A0}"/>
          </ac:picMkLst>
        </pc:picChg>
        <pc:picChg chg="mod ord">
          <ac:chgData name="Bjorn Olofsson" userId="b41a7d54-fc74-4ab0-8227-9673825ef789" providerId="ADAL" clId="{45D9AEF0-A34F-4764-B86A-ED5AE1133617}" dt="2020-01-21T13:45:04.642" v="1400" actId="14100"/>
          <ac:picMkLst>
            <pc:docMk/>
            <pc:sldMk cId="2582265535" sldId="534"/>
            <ac:picMk id="21" creationId="{4DEB2194-2339-4CE9-A813-E519424AFB4F}"/>
          </ac:picMkLst>
        </pc:picChg>
        <pc:cxnChg chg="mod ord">
          <ac:chgData name="Bjorn Olofsson" userId="b41a7d54-fc74-4ab0-8227-9673825ef789" providerId="ADAL" clId="{45D9AEF0-A34F-4764-B86A-ED5AE1133617}" dt="2020-01-21T13:44:55.402" v="1398" actId="14100"/>
          <ac:cxnSpMkLst>
            <pc:docMk/>
            <pc:sldMk cId="2582265535" sldId="534"/>
            <ac:cxnSpMk id="9" creationId="{C1DC097A-5718-43A4-9B35-C81DA9E6080F}"/>
          </ac:cxnSpMkLst>
        </pc:cxnChg>
        <pc:cxnChg chg="mod ord">
          <ac:chgData name="Bjorn Olofsson" userId="b41a7d54-fc74-4ab0-8227-9673825ef789" providerId="ADAL" clId="{45D9AEF0-A34F-4764-B86A-ED5AE1133617}" dt="2020-01-21T13:44:47.985" v="1396" actId="14100"/>
          <ac:cxnSpMkLst>
            <pc:docMk/>
            <pc:sldMk cId="2582265535" sldId="534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4:11.096" v="1971" actId="14100"/>
          <ac:cxnSpMkLst>
            <pc:docMk/>
            <pc:sldMk cId="2582265535" sldId="534"/>
            <ac:cxnSpMk id="26" creationId="{066FEB59-D1CE-4329-8BC6-84B534DC54E4}"/>
          </ac:cxnSpMkLst>
        </pc:cxnChg>
      </pc:sldChg>
      <pc:sldChg chg="modSp">
        <pc:chgData name="Bjorn Olofsson" userId="b41a7d54-fc74-4ab0-8227-9673825ef789" providerId="ADAL" clId="{45D9AEF0-A34F-4764-B86A-ED5AE1133617}" dt="2020-01-21T12:34:24.885" v="49" actId="20577"/>
        <pc:sldMkLst>
          <pc:docMk/>
          <pc:sldMk cId="347802907" sldId="575"/>
        </pc:sldMkLst>
        <pc:spChg chg="mod">
          <ac:chgData name="Bjorn Olofsson" userId="b41a7d54-fc74-4ab0-8227-9673825ef789" providerId="ADAL" clId="{45D9AEF0-A34F-4764-B86A-ED5AE1133617}" dt="2020-01-21T12:34:24.885" v="49" actId="20577"/>
          <ac:spMkLst>
            <pc:docMk/>
            <pc:sldMk cId="347802907" sldId="575"/>
            <ac:spMk id="4" creationId="{C2ECEB96-E00C-B94B-A53D-510B3A596A2C}"/>
          </ac:spMkLst>
        </pc:spChg>
      </pc:sldChg>
      <pc:sldChg chg="addSp delSp modSp modNotesTx">
        <pc:chgData name="Bjorn Olofsson" userId="b41a7d54-fc74-4ab0-8227-9673825ef789" providerId="ADAL" clId="{45D9AEF0-A34F-4764-B86A-ED5AE1133617}" dt="2020-01-21T14:11:36.046" v="1945" actId="1076"/>
        <pc:sldMkLst>
          <pc:docMk/>
          <pc:sldMk cId="432613280" sldId="577"/>
        </pc:sldMkLst>
        <pc:spChg chg="add mod">
          <ac:chgData name="Bjorn Olofsson" userId="b41a7d54-fc74-4ab0-8227-9673825ef789" providerId="ADAL" clId="{45D9AEF0-A34F-4764-B86A-ED5AE1133617}" dt="2020-01-21T13:58:46.930" v="1797" actId="14100"/>
          <ac:spMkLst>
            <pc:docMk/>
            <pc:sldMk cId="432613280" sldId="577"/>
            <ac:spMk id="20" creationId="{8C72036E-D78F-4D4F-B1BF-163F3697F409}"/>
          </ac:spMkLst>
        </pc:spChg>
        <pc:spChg chg="add mod">
          <ac:chgData name="Bjorn Olofsson" userId="b41a7d54-fc74-4ab0-8227-9673825ef789" providerId="ADAL" clId="{45D9AEF0-A34F-4764-B86A-ED5AE1133617}" dt="2020-01-21T14:11:36.046" v="1945" actId="1076"/>
          <ac:spMkLst>
            <pc:docMk/>
            <pc:sldMk cId="432613280" sldId="577"/>
            <ac:spMk id="23" creationId="{0C5D0603-84CC-4432-9AD3-FA4A5FD99323}"/>
          </ac:spMkLst>
        </pc:spChg>
        <pc:spChg chg="mod">
          <ac:chgData name="Bjorn Olofsson" userId="b41a7d54-fc74-4ab0-8227-9673825ef789" providerId="ADAL" clId="{45D9AEF0-A34F-4764-B86A-ED5AE1133617}" dt="2020-01-21T13:54:46.798" v="1627" actId="1076"/>
          <ac:spMkLst>
            <pc:docMk/>
            <pc:sldMk cId="432613280" sldId="577"/>
            <ac:spMk id="28" creationId="{0A814512-60FC-4037-A021-EC46F9ABA40D}"/>
          </ac:spMkLst>
        </pc:spChg>
        <pc:picChg chg="add del mod modCrop">
          <ac:chgData name="Bjorn Olofsson" userId="b41a7d54-fc74-4ab0-8227-9673825ef789" providerId="ADAL" clId="{45D9AEF0-A34F-4764-B86A-ED5AE1133617}" dt="2020-01-21T13:53:26.019" v="1608" actId="478"/>
          <ac:picMkLst>
            <pc:docMk/>
            <pc:sldMk cId="432613280" sldId="577"/>
            <ac:picMk id="2" creationId="{94F97FA7-3F7B-44E8-87A2-929385166685}"/>
          </ac:picMkLst>
        </pc:picChg>
        <pc:picChg chg="del">
          <ac:chgData name="Bjorn Olofsson" userId="b41a7d54-fc74-4ab0-8227-9673825ef789" providerId="ADAL" clId="{45D9AEF0-A34F-4764-B86A-ED5AE1133617}" dt="2020-01-21T13:29:09.986" v="1067" actId="478"/>
          <ac:picMkLst>
            <pc:docMk/>
            <pc:sldMk cId="432613280" sldId="577"/>
            <ac:picMk id="3" creationId="{E05986D1-6559-4FC3-AC70-D8F5D427FE8B}"/>
          </ac:picMkLst>
        </pc:picChg>
        <pc:picChg chg="add mod modCrop">
          <ac:chgData name="Bjorn Olofsson" userId="b41a7d54-fc74-4ab0-8227-9673825ef789" providerId="ADAL" clId="{45D9AEF0-A34F-4764-B86A-ED5AE1133617}" dt="2020-01-21T13:54:43.907" v="1626" actId="1076"/>
          <ac:picMkLst>
            <pc:docMk/>
            <pc:sldMk cId="432613280" sldId="577"/>
            <ac:picMk id="14" creationId="{30383E8D-A3A0-4DE8-A635-5C6BAA810E60}"/>
          </ac:picMkLst>
        </pc:picChg>
        <pc:picChg chg="add del mod">
          <ac:chgData name="Bjorn Olofsson" userId="b41a7d54-fc74-4ab0-8227-9673825ef789" providerId="ADAL" clId="{45D9AEF0-A34F-4764-B86A-ED5AE1133617}" dt="2020-01-21T13:58:30.893" v="1793"/>
          <ac:picMkLst>
            <pc:docMk/>
            <pc:sldMk cId="432613280" sldId="577"/>
            <ac:picMk id="17" creationId="{24879851-67E3-4112-B754-118134FFD936}"/>
          </ac:picMkLst>
        </pc:picChg>
        <pc:picChg chg="add del mod">
          <ac:chgData name="Bjorn Olofsson" userId="b41a7d54-fc74-4ab0-8227-9673825ef789" providerId="ADAL" clId="{45D9AEF0-A34F-4764-B86A-ED5AE1133617}" dt="2020-01-21T13:59:08.814" v="1800" actId="478"/>
          <ac:picMkLst>
            <pc:docMk/>
            <pc:sldMk cId="432613280" sldId="577"/>
            <ac:picMk id="19" creationId="{4173A184-71A6-4A3F-96C8-10019D84E97A}"/>
          </ac:picMkLst>
        </pc:picChg>
        <pc:picChg chg="add del mod">
          <ac:chgData name="Bjorn Olofsson" userId="b41a7d54-fc74-4ab0-8227-9673825ef789" providerId="ADAL" clId="{45D9AEF0-A34F-4764-B86A-ED5AE1133617}" dt="2020-01-21T13:59:22.631" v="1803" actId="478"/>
          <ac:picMkLst>
            <pc:docMk/>
            <pc:sldMk cId="432613280" sldId="577"/>
            <ac:picMk id="21" creationId="{430EB702-EAC0-46A3-B3C6-15AB992A1B39}"/>
          </ac:picMkLst>
        </pc:pic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2" creationId="{598F9B14-49DA-4C87-8CF1-CE4042915B1D}"/>
          </ac:cxnSpMkLst>
        </pc:cxn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8" creationId="{C0511956-A442-42D4-982F-01FA548BBD7B}"/>
          </ac:cxnSpMkLst>
        </pc:cxnChg>
        <pc:cxnChg chg="add mod">
          <ac:chgData name="Bjorn Olofsson" userId="b41a7d54-fc74-4ab0-8227-9673825ef789" providerId="ADAL" clId="{45D9AEF0-A34F-4764-B86A-ED5AE1133617}" dt="2020-01-21T14:11:33.517" v="1944" actId="14100"/>
          <ac:cxnSpMkLst>
            <pc:docMk/>
            <pc:sldMk cId="432613280" sldId="577"/>
            <ac:cxnSpMk id="24" creationId="{ECA2C5F1-CFF4-4F64-B0F7-01FE8F7997F1}"/>
          </ac:cxnSpMkLst>
        </pc:cxnChg>
      </pc:sldChg>
      <pc:sldChg chg="modNotesTx">
        <pc:chgData name="Bjorn Olofsson" userId="b41a7d54-fc74-4ab0-8227-9673825ef789" providerId="ADAL" clId="{45D9AEF0-A34F-4764-B86A-ED5AE1133617}" dt="2020-01-21T13:16:11.631" v="1066" actId="20577"/>
        <pc:sldMkLst>
          <pc:docMk/>
          <pc:sldMk cId="3156070687" sldId="579"/>
        </pc:sldMkLst>
      </pc:sldChg>
    </pc:docChg>
  </pc:docChgLst>
  <pc:docChgLst>
    <pc:chgData name="Summer Jung" userId="f55f4652-1e45-4b38-b176-15d95abb47eb" providerId="ADAL" clId="{04B39FA4-B9FD-4D1B-A30D-46D1D9060EF0}"/>
    <pc:docChg chg="undo custSel addSld delSld modSld addSection delSection modSection">
      <pc:chgData name="Summer Jung" userId="f55f4652-1e45-4b38-b176-15d95abb47eb" providerId="ADAL" clId="{04B39FA4-B9FD-4D1B-A30D-46D1D9060EF0}" dt="2021-01-05T04:41:29.082" v="367"/>
      <pc:docMkLst>
        <pc:docMk/>
      </pc:docMkLst>
      <pc:sldChg chg="add">
        <pc:chgData name="Summer Jung" userId="f55f4652-1e45-4b38-b176-15d95abb47eb" providerId="ADAL" clId="{04B39FA4-B9FD-4D1B-A30D-46D1D9060EF0}" dt="2021-01-05T04:28:08" v="115"/>
        <pc:sldMkLst>
          <pc:docMk/>
          <pc:sldMk cId="1800262188" sldId="337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2296355075" sldId="460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4243700488" sldId="505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71112705" sldId="506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87465794" sldId="507"/>
        </pc:sldMkLst>
      </pc:sldChg>
      <pc:sldChg chg="modSp add">
        <pc:chgData name="Summer Jung" userId="f55f4652-1e45-4b38-b176-15d95abb47eb" providerId="ADAL" clId="{04B39FA4-B9FD-4D1B-A30D-46D1D9060EF0}" dt="2021-01-05T04:27:47.513" v="114" actId="1035"/>
        <pc:sldMkLst>
          <pc:docMk/>
          <pc:sldMk cId="4129749906" sldId="543"/>
        </pc:sldMkLst>
        <pc:spChg chg="mod">
          <ac:chgData name="Summer Jung" userId="f55f4652-1e45-4b38-b176-15d95abb47eb" providerId="ADAL" clId="{04B39FA4-B9FD-4D1B-A30D-46D1D9060EF0}" dt="2021-01-05T04:27:47.513" v="114" actId="1035"/>
          <ac:spMkLst>
            <pc:docMk/>
            <pc:sldMk cId="4129749906" sldId="543"/>
            <ac:spMk id="7" creationId="{1EFAB1E7-9422-4F5C-A421-6C0504D21516}"/>
          </ac:spMkLst>
        </pc:spChg>
        <pc:spChg chg="mod">
          <ac:chgData name="Summer Jung" userId="f55f4652-1e45-4b38-b176-15d95abb47eb" providerId="ADAL" clId="{04B39FA4-B9FD-4D1B-A30D-46D1D9060EF0}" dt="2021-01-05T04:27:47.513" v="114" actId="1035"/>
          <ac:spMkLst>
            <pc:docMk/>
            <pc:sldMk cId="4129749906" sldId="543"/>
            <ac:spMk id="13" creationId="{7A56DA34-4C6C-4B5F-AF86-80C2FC5865A7}"/>
          </ac:spMkLst>
        </pc:spChg>
      </pc:sldChg>
      <pc:sldChg chg="add">
        <pc:chgData name="Summer Jung" userId="f55f4652-1e45-4b38-b176-15d95abb47eb" providerId="ADAL" clId="{04B39FA4-B9FD-4D1B-A30D-46D1D9060EF0}" dt="2021-01-05T04:29:00.168" v="117"/>
        <pc:sldMkLst>
          <pc:docMk/>
          <pc:sldMk cId="1922557443" sldId="544"/>
        </pc:sldMkLst>
      </pc:sldChg>
      <pc:sldChg chg="add">
        <pc:chgData name="Summer Jung" userId="f55f4652-1e45-4b38-b176-15d95abb47eb" providerId="ADAL" clId="{04B39FA4-B9FD-4D1B-A30D-46D1D9060EF0}" dt="2021-01-05T04:29:00.168" v="117"/>
        <pc:sldMkLst>
          <pc:docMk/>
          <pc:sldMk cId="1680277582" sldId="545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1422216425" sldId="571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54116434" sldId="572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710520935" sldId="573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175551186" sldId="574"/>
        </pc:sldMkLst>
      </pc:sldChg>
      <pc:sldChg chg="add">
        <pc:chgData name="Summer Jung" userId="f55f4652-1e45-4b38-b176-15d95abb47eb" providerId="ADAL" clId="{04B39FA4-B9FD-4D1B-A30D-46D1D9060EF0}" dt="2021-01-05T04:28:08" v="115"/>
        <pc:sldMkLst>
          <pc:docMk/>
          <pc:sldMk cId="1859528117" sldId="575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474564910" sldId="576"/>
        </pc:sldMkLst>
      </pc:sldChg>
      <pc:sldChg chg="add">
        <pc:chgData name="Summer Jung" userId="f55f4652-1e45-4b38-b176-15d95abb47eb" providerId="ADAL" clId="{04B39FA4-B9FD-4D1B-A30D-46D1D9060EF0}" dt="2021-01-05T04:22:56.561" v="64"/>
        <pc:sldMkLst>
          <pc:docMk/>
          <pc:sldMk cId="1457053716" sldId="577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1971638574" sldId="578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1196301139" sldId="580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1396820705" sldId="581"/>
        </pc:sldMkLst>
      </pc:sldChg>
      <pc:sldChg chg="del">
        <pc:chgData name="Summer Jung" userId="f55f4652-1e45-4b38-b176-15d95abb47eb" providerId="ADAL" clId="{04B39FA4-B9FD-4D1B-A30D-46D1D9060EF0}" dt="2021-01-05T04:23:04.798" v="66" actId="2696"/>
        <pc:sldMkLst>
          <pc:docMk/>
          <pc:sldMk cId="981642986" sldId="583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3072608584" sldId="584"/>
        </pc:sldMkLst>
      </pc:sldChg>
      <pc:sldChg chg="del">
        <pc:chgData name="Summer Jung" userId="f55f4652-1e45-4b38-b176-15d95abb47eb" providerId="ADAL" clId="{04B39FA4-B9FD-4D1B-A30D-46D1D9060EF0}" dt="2021-01-05T04:24:53.941" v="99" actId="2696"/>
        <pc:sldMkLst>
          <pc:docMk/>
          <pc:sldMk cId="1956456623" sldId="585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2345413516" sldId="585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4243058287" sldId="586"/>
        </pc:sldMkLst>
      </pc:sldChg>
      <pc:sldChg chg="modSp">
        <pc:chgData name="Summer Jung" userId="f55f4652-1e45-4b38-b176-15d95abb47eb" providerId="ADAL" clId="{04B39FA4-B9FD-4D1B-A30D-46D1D9060EF0}" dt="2021-01-05T04:38:02.605" v="366" actId="12788"/>
        <pc:sldMkLst>
          <pc:docMk/>
          <pc:sldMk cId="3645893948" sldId="587"/>
        </pc:sldMkLst>
        <pc:spChg chg="mod">
          <ac:chgData name="Summer Jung" userId="f55f4652-1e45-4b38-b176-15d95abb47eb" providerId="ADAL" clId="{04B39FA4-B9FD-4D1B-A30D-46D1D9060EF0}" dt="2021-01-05T04:38:02.605" v="366" actId="12788"/>
          <ac:spMkLst>
            <pc:docMk/>
            <pc:sldMk cId="3645893948" sldId="587"/>
            <ac:spMk id="3" creationId="{02784015-7155-43FD-AB26-D75380F8DCF5}"/>
          </ac:spMkLst>
        </pc:spChg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3664764549" sldId="588"/>
        </pc:sldMkLst>
      </pc:sldChg>
      <pc:sldChg chg="modSp add">
        <pc:chgData name="Summer Jung" userId="f55f4652-1e45-4b38-b176-15d95abb47eb" providerId="ADAL" clId="{04B39FA4-B9FD-4D1B-A30D-46D1D9060EF0}" dt="2021-01-05T04:30:40.989" v="120" actId="27636"/>
        <pc:sldMkLst>
          <pc:docMk/>
          <pc:sldMk cId="1740475784" sldId="589"/>
        </pc:sldMkLst>
        <pc:spChg chg="mod">
          <ac:chgData name="Summer Jung" userId="f55f4652-1e45-4b38-b176-15d95abb47eb" providerId="ADAL" clId="{04B39FA4-B9FD-4D1B-A30D-46D1D9060EF0}" dt="2021-01-05T04:30:40.989" v="120" actId="27636"/>
          <ac:spMkLst>
            <pc:docMk/>
            <pc:sldMk cId="1740475784" sldId="589"/>
            <ac:spMk id="23" creationId="{00000000-0000-0000-0000-000000000000}"/>
          </ac:spMkLst>
        </pc:spChg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706973261" sldId="593"/>
        </pc:sldMkLst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241116142" sldId="594"/>
        </pc:sldMkLst>
      </pc:sldChg>
      <pc:sldChg chg="del">
        <pc:chgData name="Summer Jung" userId="f55f4652-1e45-4b38-b176-15d95abb47eb" providerId="ADAL" clId="{04B39FA4-B9FD-4D1B-A30D-46D1D9060EF0}" dt="2021-01-05T04:24:48.337" v="88" actId="2696"/>
        <pc:sldMkLst>
          <pc:docMk/>
          <pc:sldMk cId="1353113927" sldId="594"/>
        </pc:sldMkLst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1200083996" sldId="595"/>
        </pc:sldMkLst>
      </pc:sldChg>
      <pc:sldChg chg="del">
        <pc:chgData name="Summer Jung" userId="f55f4652-1e45-4b38-b176-15d95abb47eb" providerId="ADAL" clId="{04B39FA4-B9FD-4D1B-A30D-46D1D9060EF0}" dt="2021-01-05T04:24:48.346" v="90" actId="2696"/>
        <pc:sldMkLst>
          <pc:docMk/>
          <pc:sldMk cId="4014345306" sldId="595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1082968161" sldId="596"/>
        </pc:sldMkLst>
      </pc:sldChg>
      <pc:sldChg chg="add del">
        <pc:chgData name="Summer Jung" userId="f55f4652-1e45-4b38-b176-15d95abb47eb" providerId="ADAL" clId="{04B39FA4-B9FD-4D1B-A30D-46D1D9060EF0}" dt="2021-01-05T04:24:45.232" v="84" actId="2696"/>
        <pc:sldMkLst>
          <pc:docMk/>
          <pc:sldMk cId="2938384633" sldId="596"/>
        </pc:sldMkLst>
      </pc:sldChg>
      <pc:sldChg chg="modSp">
        <pc:chgData name="Summer Jung" userId="f55f4652-1e45-4b38-b176-15d95abb47eb" providerId="ADAL" clId="{04B39FA4-B9FD-4D1B-A30D-46D1D9060EF0}" dt="2021-01-05T04:24:22.411" v="71" actId="20577"/>
        <pc:sldMkLst>
          <pc:docMk/>
          <pc:sldMk cId="2953082274" sldId="597"/>
        </pc:sldMkLst>
        <pc:spChg chg="mod">
          <ac:chgData name="Summer Jung" userId="f55f4652-1e45-4b38-b176-15d95abb47eb" providerId="ADAL" clId="{04B39FA4-B9FD-4D1B-A30D-46D1D9060EF0}" dt="2021-01-05T04:24:22.411" v="71" actId="20577"/>
          <ac:spMkLst>
            <pc:docMk/>
            <pc:sldMk cId="2953082274" sldId="597"/>
            <ac:spMk id="2" creationId="{0045BB5F-B5C3-3D4F-825C-7F95E278F6EC}"/>
          </ac:spMkLst>
        </pc:spChg>
      </pc:sldChg>
      <pc:sldChg chg="add">
        <pc:chgData name="Summer Jung" userId="f55f4652-1e45-4b38-b176-15d95abb47eb" providerId="ADAL" clId="{04B39FA4-B9FD-4D1B-A30D-46D1D9060EF0}" dt="2021-01-05T04:30:24.595" v="118"/>
        <pc:sldMkLst>
          <pc:docMk/>
          <pc:sldMk cId="2122688251" sldId="610"/>
        </pc:sldMkLst>
      </pc:sldChg>
      <pc:sldChg chg="modSp add">
        <pc:chgData name="Summer Jung" userId="f55f4652-1e45-4b38-b176-15d95abb47eb" providerId="ADAL" clId="{04B39FA4-B9FD-4D1B-A30D-46D1D9060EF0}" dt="2021-01-05T04:31:02.317" v="122" actId="27636"/>
        <pc:sldMkLst>
          <pc:docMk/>
          <pc:sldMk cId="2434020877" sldId="612"/>
        </pc:sldMkLst>
        <pc:spChg chg="mod">
          <ac:chgData name="Summer Jung" userId="f55f4652-1e45-4b38-b176-15d95abb47eb" providerId="ADAL" clId="{04B39FA4-B9FD-4D1B-A30D-46D1D9060EF0}" dt="2021-01-05T04:31:02.317" v="122" actId="27636"/>
          <ac:spMkLst>
            <pc:docMk/>
            <pc:sldMk cId="2434020877" sldId="612"/>
            <ac:spMk id="13" creationId="{00000000-0000-0000-0000-000000000000}"/>
          </ac:spMkLst>
        </pc:spChg>
      </pc:sldChg>
      <pc:sldChg chg="modSp add">
        <pc:chgData name="Summer Jung" userId="f55f4652-1e45-4b38-b176-15d95abb47eb" providerId="ADAL" clId="{04B39FA4-B9FD-4D1B-A30D-46D1D9060EF0}" dt="2021-01-05T04:31:02.333" v="123" actId="27636"/>
        <pc:sldMkLst>
          <pc:docMk/>
          <pc:sldMk cId="4101761017" sldId="613"/>
        </pc:sldMkLst>
        <pc:spChg chg="mod">
          <ac:chgData name="Summer Jung" userId="f55f4652-1e45-4b38-b176-15d95abb47eb" providerId="ADAL" clId="{04B39FA4-B9FD-4D1B-A30D-46D1D9060EF0}" dt="2021-01-05T04:31:02.333" v="123" actId="27636"/>
          <ac:spMkLst>
            <pc:docMk/>
            <pc:sldMk cId="4101761017" sldId="613"/>
            <ac:spMk id="13" creationId="{00000000-0000-0000-0000-000000000000}"/>
          </ac:spMkLst>
        </pc:spChg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2078743608" sldId="616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2602387931" sldId="617"/>
        </pc:sldMkLst>
      </pc:sldChg>
      <pc:sldChg chg="del">
        <pc:chgData name="Summer Jung" userId="f55f4652-1e45-4b38-b176-15d95abb47eb" providerId="ADAL" clId="{04B39FA4-B9FD-4D1B-A30D-46D1D9060EF0}" dt="2021-01-05T04:23:04.839" v="67" actId="2696"/>
        <pc:sldMkLst>
          <pc:docMk/>
          <pc:sldMk cId="2468421207" sldId="1181"/>
        </pc:sldMkLst>
      </pc:sldChg>
      <pc:sldChg chg="del">
        <pc:chgData name="Summer Jung" userId="f55f4652-1e45-4b38-b176-15d95abb47eb" providerId="ADAL" clId="{04B39FA4-B9FD-4D1B-A30D-46D1D9060EF0}" dt="2021-01-05T04:24:48.340" v="89" actId="2696"/>
        <pc:sldMkLst>
          <pc:docMk/>
          <pc:sldMk cId="4035316986" sldId="1187"/>
        </pc:sldMkLst>
      </pc:sldChg>
      <pc:sldChg chg="add del">
        <pc:chgData name="Summer Jung" userId="f55f4652-1e45-4b38-b176-15d95abb47eb" providerId="ADAL" clId="{04B39FA4-B9FD-4D1B-A30D-46D1D9060EF0}" dt="2021-01-05T04:24:45.230" v="83" actId="2696"/>
        <pc:sldMkLst>
          <pc:docMk/>
          <pc:sldMk cId="1829581046" sldId="1190"/>
        </pc:sldMkLst>
      </pc:sldChg>
      <pc:sldChg chg="add del">
        <pc:chgData name="Summer Jung" userId="f55f4652-1e45-4b38-b176-15d95abb47eb" providerId="ADAL" clId="{04B39FA4-B9FD-4D1B-A30D-46D1D9060EF0}" dt="2021-01-05T04:24:45.225" v="82" actId="2696"/>
        <pc:sldMkLst>
          <pc:docMk/>
          <pc:sldMk cId="2837568778" sldId="1191"/>
        </pc:sldMkLst>
      </pc:sldChg>
      <pc:sldChg chg="del">
        <pc:chgData name="Summer Jung" userId="f55f4652-1e45-4b38-b176-15d95abb47eb" providerId="ADAL" clId="{04B39FA4-B9FD-4D1B-A30D-46D1D9060EF0}" dt="2021-01-05T04:24:48.332" v="87" actId="2696"/>
        <pc:sldMkLst>
          <pc:docMk/>
          <pc:sldMk cId="3793854343" sldId="1197"/>
        </pc:sldMkLst>
      </pc:sldChg>
      <pc:sldChg chg="modSp add">
        <pc:chgData name="Summer Jung" userId="f55f4652-1e45-4b38-b176-15d95abb47eb" providerId="ADAL" clId="{04B39FA4-B9FD-4D1B-A30D-46D1D9060EF0}" dt="2021-01-05T04:28:08.105" v="116" actId="27636"/>
        <pc:sldMkLst>
          <pc:docMk/>
          <pc:sldMk cId="578350883" sldId="1205"/>
        </pc:sldMkLst>
        <pc:spChg chg="mod">
          <ac:chgData name="Summer Jung" userId="f55f4652-1e45-4b38-b176-15d95abb47eb" providerId="ADAL" clId="{04B39FA4-B9FD-4D1B-A30D-46D1D9060EF0}" dt="2021-01-05T04:28:08.105" v="116" actId="27636"/>
          <ac:spMkLst>
            <pc:docMk/>
            <pc:sldMk cId="578350883" sldId="1205"/>
            <ac:spMk id="3" creationId="{00000000-0000-0000-0000-000000000000}"/>
          </ac:spMkLst>
        </pc:spChg>
      </pc:sldChg>
      <pc:sldChg chg="del">
        <pc:chgData name="Summer Jung" userId="f55f4652-1e45-4b38-b176-15d95abb47eb" providerId="ADAL" clId="{04B39FA4-B9FD-4D1B-A30D-46D1D9060EF0}" dt="2021-01-05T04:24:48.360" v="91" actId="2696"/>
        <pc:sldMkLst>
          <pc:docMk/>
          <pc:sldMk cId="2977100634" sldId="1205"/>
        </pc:sldMkLst>
      </pc:sldChg>
      <pc:sldChg chg="add">
        <pc:chgData name="Summer Jung" userId="f55f4652-1e45-4b38-b176-15d95abb47eb" providerId="ADAL" clId="{04B39FA4-B9FD-4D1B-A30D-46D1D9060EF0}" dt="2021-01-05T04:28:08" v="115"/>
        <pc:sldMkLst>
          <pc:docMk/>
          <pc:sldMk cId="670763030" sldId="1206"/>
        </pc:sldMkLst>
      </pc:sldChg>
      <pc:sldChg chg="add del">
        <pc:chgData name="Summer Jung" userId="f55f4652-1e45-4b38-b176-15d95abb47eb" providerId="ADAL" clId="{04B39FA4-B9FD-4D1B-A30D-46D1D9060EF0}" dt="2021-01-05T04:24:45.250" v="85" actId="2696"/>
        <pc:sldMkLst>
          <pc:docMk/>
          <pc:sldMk cId="2890087101" sldId="1206"/>
        </pc:sldMkLst>
      </pc:sldChg>
      <pc:sldChg chg="add">
        <pc:chgData name="Summer Jung" userId="f55f4652-1e45-4b38-b176-15d95abb47eb" providerId="ADAL" clId="{04B39FA4-B9FD-4D1B-A30D-46D1D9060EF0}" dt="2021-01-05T04:29:00.168" v="117"/>
        <pc:sldMkLst>
          <pc:docMk/>
          <pc:sldMk cId="3217215597" sldId="1207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2646313509" sldId="1208"/>
        </pc:sldMkLst>
      </pc:sldChg>
      <pc:sldChg chg="add">
        <pc:chgData name="Summer Jung" userId="f55f4652-1e45-4b38-b176-15d95abb47eb" providerId="ADAL" clId="{04B39FA4-B9FD-4D1B-A30D-46D1D9060EF0}" dt="2021-01-05T04:30:40.793" v="119"/>
        <pc:sldMkLst>
          <pc:docMk/>
          <pc:sldMk cId="624093704" sldId="1209"/>
        </pc:sldMkLst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839383709" sldId="1210"/>
        </pc:sldMkLst>
      </pc:sldChg>
      <pc:sldChg chg="add">
        <pc:chgData name="Summer Jung" userId="f55f4652-1e45-4b38-b176-15d95abb47eb" providerId="ADAL" clId="{04B39FA4-B9FD-4D1B-A30D-46D1D9060EF0}" dt="2021-01-05T04:31:02.139" v="121"/>
        <pc:sldMkLst>
          <pc:docMk/>
          <pc:sldMk cId="1109360121" sldId="1211"/>
        </pc:sldMkLst>
      </pc:sldChg>
      <pc:sldChg chg="del">
        <pc:chgData name="Summer Jung" userId="f55f4652-1e45-4b38-b176-15d95abb47eb" providerId="ADAL" clId="{04B39FA4-B9FD-4D1B-A30D-46D1D9060EF0}" dt="2021-01-05T04:24:53.917" v="94" actId="2696"/>
        <pc:sldMkLst>
          <pc:docMk/>
          <pc:sldMk cId="2385556524" sldId="1211"/>
        </pc:sldMkLst>
      </pc:sldChg>
      <pc:sldChg chg="add">
        <pc:chgData name="Summer Jung" userId="f55f4652-1e45-4b38-b176-15d95abb47eb" providerId="ADAL" clId="{04B39FA4-B9FD-4D1B-A30D-46D1D9060EF0}" dt="2021-01-05T04:41:29.082" v="367"/>
        <pc:sldMkLst>
          <pc:docMk/>
          <pc:sldMk cId="2395326783" sldId="1212"/>
        </pc:sldMkLst>
      </pc:sldChg>
      <pc:sldChg chg="del">
        <pc:chgData name="Summer Jung" userId="f55f4652-1e45-4b38-b176-15d95abb47eb" providerId="ADAL" clId="{04B39FA4-B9FD-4D1B-A30D-46D1D9060EF0}" dt="2021-01-05T04:24:53.913" v="93" actId="2696"/>
        <pc:sldMkLst>
          <pc:docMk/>
          <pc:sldMk cId="3390294342" sldId="1212"/>
        </pc:sldMkLst>
      </pc:sldChg>
      <pc:sldChg chg="del">
        <pc:chgData name="Summer Jung" userId="f55f4652-1e45-4b38-b176-15d95abb47eb" providerId="ADAL" clId="{04B39FA4-B9FD-4D1B-A30D-46D1D9060EF0}" dt="2021-01-05T04:24:53.931" v="98" actId="2696"/>
        <pc:sldMkLst>
          <pc:docMk/>
          <pc:sldMk cId="3632028112" sldId="1213"/>
        </pc:sldMkLst>
      </pc:sldChg>
      <pc:sldChg chg="del">
        <pc:chgData name="Summer Jung" userId="f55f4652-1e45-4b38-b176-15d95abb47eb" providerId="ADAL" clId="{04B39FA4-B9FD-4D1B-A30D-46D1D9060EF0}" dt="2021-01-05T04:24:53.922" v="97" actId="2696"/>
        <pc:sldMkLst>
          <pc:docMk/>
          <pc:sldMk cId="2941221882" sldId="1214"/>
        </pc:sldMkLst>
      </pc:sldChg>
      <pc:sldChg chg="del">
        <pc:chgData name="Summer Jung" userId="f55f4652-1e45-4b38-b176-15d95abb47eb" providerId="ADAL" clId="{04B39FA4-B9FD-4D1B-A30D-46D1D9060EF0}" dt="2021-01-05T04:24:53.922" v="96" actId="2696"/>
        <pc:sldMkLst>
          <pc:docMk/>
          <pc:sldMk cId="29874966" sldId="1215"/>
        </pc:sldMkLst>
      </pc:sldChg>
      <pc:sldChg chg="del">
        <pc:chgData name="Summer Jung" userId="f55f4652-1e45-4b38-b176-15d95abb47eb" providerId="ADAL" clId="{04B39FA4-B9FD-4D1B-A30D-46D1D9060EF0}" dt="2021-01-05T04:24:53.921" v="95" actId="2696"/>
        <pc:sldMkLst>
          <pc:docMk/>
          <pc:sldMk cId="972653465" sldId="1216"/>
        </pc:sldMkLst>
      </pc:sldChg>
      <pc:sldChg chg="del">
        <pc:chgData name="Summer Jung" userId="f55f4652-1e45-4b38-b176-15d95abb47eb" providerId="ADAL" clId="{04B39FA4-B9FD-4D1B-A30D-46D1D9060EF0}" dt="2021-01-05T04:23:04.775" v="65" actId="2696"/>
        <pc:sldMkLst>
          <pc:docMk/>
          <pc:sldMk cId="3655562622" sldId="1220"/>
        </pc:sldMkLst>
      </pc:sldChg>
    </pc:docChg>
  </pc:docChgLst>
  <pc:docChgLst>
    <pc:chgData name="Summer Jung" userId="f55f4652-1e45-4b38-b176-15d95abb47eb" providerId="ADAL" clId="{E0BFC1BA-9D41-44B0-9B1F-0071C0757742}"/>
    <pc:docChg chg="custSel addSld modSld">
      <pc:chgData name="Summer Jung" userId="f55f4652-1e45-4b38-b176-15d95abb47eb" providerId="ADAL" clId="{E0BFC1BA-9D41-44B0-9B1F-0071C0757742}" dt="2020-11-20T02:45:35.290" v="5"/>
      <pc:docMkLst>
        <pc:docMk/>
      </pc:docMkLst>
      <pc:sldChg chg="addSp delSp add">
        <pc:chgData name="Summer Jung" userId="f55f4652-1e45-4b38-b176-15d95abb47eb" providerId="ADAL" clId="{E0BFC1BA-9D41-44B0-9B1F-0071C0757742}" dt="2020-11-20T02:43:58.789" v="2"/>
        <pc:sldMkLst>
          <pc:docMk/>
          <pc:sldMk cId="756493490" sldId="580"/>
        </pc:sldMkLst>
        <pc:spChg chg="del">
          <ac:chgData name="Summer Jung" userId="f55f4652-1e45-4b38-b176-15d95abb47eb" providerId="ADAL" clId="{E0BFC1BA-9D41-44B0-9B1F-0071C0757742}" dt="2020-11-20T02:43:57.238" v="1" actId="478"/>
          <ac:spMkLst>
            <pc:docMk/>
            <pc:sldMk cId="756493490" sldId="580"/>
            <ac:spMk id="3" creationId="{1482286D-6E7B-48B1-B02B-9494E4674657}"/>
          </ac:spMkLst>
        </pc:spChg>
        <pc:picChg chg="add">
          <ac:chgData name="Summer Jung" userId="f55f4652-1e45-4b38-b176-15d95abb47eb" providerId="ADAL" clId="{E0BFC1BA-9D41-44B0-9B1F-0071C0757742}" dt="2020-11-20T02:43:58.789" v="2"/>
          <ac:picMkLst>
            <pc:docMk/>
            <pc:sldMk cId="756493490" sldId="580"/>
            <ac:picMk id="5" creationId="{B136E8BF-CA14-4F2D-A542-30DB8D6FB113}"/>
          </ac:picMkLst>
        </pc:picChg>
      </pc:sldChg>
      <pc:sldChg chg="addSp delSp add">
        <pc:chgData name="Summer Jung" userId="f55f4652-1e45-4b38-b176-15d95abb47eb" providerId="ADAL" clId="{E0BFC1BA-9D41-44B0-9B1F-0071C0757742}" dt="2020-11-20T02:45:35.290" v="5"/>
        <pc:sldMkLst>
          <pc:docMk/>
          <pc:sldMk cId="1268308481" sldId="581"/>
        </pc:sldMkLst>
        <pc:picChg chg="add">
          <ac:chgData name="Summer Jung" userId="f55f4652-1e45-4b38-b176-15d95abb47eb" providerId="ADAL" clId="{E0BFC1BA-9D41-44B0-9B1F-0071C0757742}" dt="2020-11-20T02:45:35.290" v="5"/>
          <ac:picMkLst>
            <pc:docMk/>
            <pc:sldMk cId="1268308481" sldId="581"/>
            <ac:picMk id="3" creationId="{63A32775-9742-4996-9549-CED9B642D114}"/>
          </ac:picMkLst>
        </pc:picChg>
        <pc:picChg chg="del">
          <ac:chgData name="Summer Jung" userId="f55f4652-1e45-4b38-b176-15d95abb47eb" providerId="ADAL" clId="{E0BFC1BA-9D41-44B0-9B1F-0071C0757742}" dt="2020-11-20T02:44:07.096" v="4" actId="478"/>
          <ac:picMkLst>
            <pc:docMk/>
            <pc:sldMk cId="1268308481" sldId="581"/>
            <ac:picMk id="5" creationId="{B136E8BF-CA14-4F2D-A542-30DB8D6FB113}"/>
          </ac:picMkLst>
        </pc:picChg>
      </pc:sldChg>
    </pc:docChg>
  </pc:docChgLst>
  <pc:docChgLst>
    <pc:chgData name="Summer Jung" userId="f55f4652-1e45-4b38-b176-15d95abb47eb" providerId="ADAL" clId="{A60E96D5-8000-48EF-BC8D-CD7AD3B6E24B}"/>
    <pc:docChg chg="undo custSel mod addSld delSld modSld sldOrd">
      <pc:chgData name="Summer Jung" userId="f55f4652-1e45-4b38-b176-15d95abb47eb" providerId="ADAL" clId="{A60E96D5-8000-48EF-BC8D-CD7AD3B6E24B}" dt="2020-12-15T06:34:10.496" v="2312" actId="1036"/>
      <pc:docMkLst>
        <pc:docMk/>
      </pc:docMkLst>
      <pc:sldChg chg="del">
        <pc:chgData name="Summer Jung" userId="f55f4652-1e45-4b38-b176-15d95abb47eb" providerId="ADAL" clId="{A60E96D5-8000-48EF-BC8D-CD7AD3B6E24B}" dt="2020-12-15T02:34:48.971" v="64" actId="2696"/>
        <pc:sldMkLst>
          <pc:docMk/>
          <pc:sldMk cId="0" sldId="342"/>
        </pc:sldMkLst>
      </pc:sldChg>
      <pc:sldChg chg="del">
        <pc:chgData name="Summer Jung" userId="f55f4652-1e45-4b38-b176-15d95abb47eb" providerId="ADAL" clId="{A60E96D5-8000-48EF-BC8D-CD7AD3B6E24B}" dt="2020-12-15T02:34:48.921" v="61" actId="2696"/>
        <pc:sldMkLst>
          <pc:docMk/>
          <pc:sldMk cId="3011444344" sldId="514"/>
        </pc:sldMkLst>
      </pc:sldChg>
      <pc:sldChg chg="del">
        <pc:chgData name="Summer Jung" userId="f55f4652-1e45-4b38-b176-15d95abb47eb" providerId="ADAL" clId="{A60E96D5-8000-48EF-BC8D-CD7AD3B6E24B}" dt="2020-12-15T02:34:48.902" v="60" actId="2696"/>
        <pc:sldMkLst>
          <pc:docMk/>
          <pc:sldMk cId="3282776192" sldId="531"/>
        </pc:sldMkLst>
      </pc:sldChg>
      <pc:sldChg chg="delSp add del">
        <pc:chgData name="Summer Jung" userId="f55f4652-1e45-4b38-b176-15d95abb47eb" providerId="ADAL" clId="{A60E96D5-8000-48EF-BC8D-CD7AD3B6E24B}" dt="2020-12-15T06:20:13.131" v="1590" actId="2696"/>
        <pc:sldMkLst>
          <pc:docMk/>
          <pc:sldMk cId="0" sldId="535"/>
        </pc:sldMkLst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6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7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8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9" creationId="{00000000-0000-0000-0000-000000000000}"/>
          </ac:spMkLst>
        </pc:sp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2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3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4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5" creationId="{00000000-0000-0000-0000-000000000000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13:32.243" v="1025" actId="2696"/>
        <pc:sldMkLst>
          <pc:docMk/>
          <pc:sldMk cId="0" sldId="537"/>
        </pc:sldMkLst>
        <pc:spChg chg="add mod">
          <ac:chgData name="Summer Jung" userId="f55f4652-1e45-4b38-b176-15d95abb47eb" providerId="ADAL" clId="{A60E96D5-8000-48EF-BC8D-CD7AD3B6E24B}" dt="2020-12-15T06:12:59.534" v="1009" actId="108"/>
          <ac:spMkLst>
            <pc:docMk/>
            <pc:sldMk cId="0" sldId="537"/>
            <ac:spMk id="27" creationId="{D8E20041-0033-4536-8EAB-BE30A11DED50}"/>
          </ac:spMkLst>
        </pc:spChg>
        <pc:spChg chg="del">
          <ac:chgData name="Summer Jung" userId="f55f4652-1e45-4b38-b176-15d95abb47eb" providerId="ADAL" clId="{A60E96D5-8000-48EF-BC8D-CD7AD3B6E24B}" dt="2020-12-15T06:12:48.933" v="1007" actId="478"/>
          <ac:spMkLst>
            <pc:docMk/>
            <pc:sldMk cId="0" sldId="537"/>
            <ac:spMk id="247" creationId="{00000000-0000-0000-0000-000000000000}"/>
          </ac:spMkLst>
        </pc:spChg>
      </pc:sldChg>
      <pc:sldChg chg="del">
        <pc:chgData name="Summer Jung" userId="f55f4652-1e45-4b38-b176-15d95abb47eb" providerId="ADAL" clId="{A60E96D5-8000-48EF-BC8D-CD7AD3B6E24B}" dt="2020-12-15T02:34:51.422" v="66" actId="2696"/>
        <pc:sldMkLst>
          <pc:docMk/>
          <pc:sldMk cId="0" sldId="540"/>
        </pc:sldMkLst>
      </pc:sldChg>
      <pc:sldChg chg="del">
        <pc:chgData name="Summer Jung" userId="f55f4652-1e45-4b38-b176-15d95abb47eb" providerId="ADAL" clId="{A60E96D5-8000-48EF-BC8D-CD7AD3B6E24B}" dt="2020-12-15T02:34:55.409" v="68" actId="2696"/>
        <pc:sldMkLst>
          <pc:docMk/>
          <pc:sldMk cId="0" sldId="541"/>
        </pc:sldMkLst>
      </pc:sldChg>
      <pc:sldChg chg="del">
        <pc:chgData name="Summer Jung" userId="f55f4652-1e45-4b38-b176-15d95abb47eb" providerId="ADAL" clId="{A60E96D5-8000-48EF-BC8D-CD7AD3B6E24B}" dt="2020-12-15T02:34:58.099" v="74" actId="2696"/>
        <pc:sldMkLst>
          <pc:docMk/>
          <pc:sldMk cId="2770823028" sldId="550"/>
        </pc:sldMkLst>
      </pc:sldChg>
      <pc:sldChg chg="del">
        <pc:chgData name="Summer Jung" userId="f55f4652-1e45-4b38-b176-15d95abb47eb" providerId="ADAL" clId="{A60E96D5-8000-48EF-BC8D-CD7AD3B6E24B}" dt="2020-12-15T02:34:58.524" v="75" actId="2696"/>
        <pc:sldMkLst>
          <pc:docMk/>
          <pc:sldMk cId="2422891816" sldId="551"/>
        </pc:sldMkLst>
      </pc:sldChg>
      <pc:sldChg chg="del">
        <pc:chgData name="Summer Jung" userId="f55f4652-1e45-4b38-b176-15d95abb47eb" providerId="ADAL" clId="{A60E96D5-8000-48EF-BC8D-CD7AD3B6E24B}" dt="2020-12-15T02:34:48.941" v="62" actId="2696"/>
        <pc:sldMkLst>
          <pc:docMk/>
          <pc:sldMk cId="2809692198" sldId="552"/>
        </pc:sldMkLst>
      </pc:sldChg>
      <pc:sldChg chg="del">
        <pc:chgData name="Summer Jung" userId="f55f4652-1e45-4b38-b176-15d95abb47eb" providerId="ADAL" clId="{A60E96D5-8000-48EF-BC8D-CD7AD3B6E24B}" dt="2020-12-15T02:34:55.951" v="69" actId="2696"/>
        <pc:sldMkLst>
          <pc:docMk/>
          <pc:sldMk cId="3489145768" sldId="555"/>
        </pc:sldMkLst>
      </pc:sldChg>
      <pc:sldChg chg="del">
        <pc:chgData name="Summer Jung" userId="f55f4652-1e45-4b38-b176-15d95abb47eb" providerId="ADAL" clId="{A60E96D5-8000-48EF-BC8D-CD7AD3B6E24B}" dt="2020-12-15T02:34:57.638" v="73" actId="2696"/>
        <pc:sldMkLst>
          <pc:docMk/>
          <pc:sldMk cId="3945492108" sldId="558"/>
        </pc:sldMkLst>
      </pc:sldChg>
      <pc:sldChg chg="del">
        <pc:chgData name="Summer Jung" userId="f55f4652-1e45-4b38-b176-15d95abb47eb" providerId="ADAL" clId="{A60E96D5-8000-48EF-BC8D-CD7AD3B6E24B}" dt="2020-12-15T02:34:56.952" v="72" actId="2696"/>
        <pc:sldMkLst>
          <pc:docMk/>
          <pc:sldMk cId="3270590873" sldId="560"/>
        </pc:sldMkLst>
      </pc:sldChg>
      <pc:sldChg chg="del">
        <pc:chgData name="Summer Jung" userId="f55f4652-1e45-4b38-b176-15d95abb47eb" providerId="ADAL" clId="{A60E96D5-8000-48EF-BC8D-CD7AD3B6E24B}" dt="2020-12-15T02:34:56.483" v="71" actId="2696"/>
        <pc:sldMkLst>
          <pc:docMk/>
          <pc:sldMk cId="2481753932" sldId="561"/>
        </pc:sldMkLst>
      </pc:sldChg>
      <pc:sldChg chg="del">
        <pc:chgData name="Summer Jung" userId="f55f4652-1e45-4b38-b176-15d95abb47eb" providerId="ADAL" clId="{A60E96D5-8000-48EF-BC8D-CD7AD3B6E24B}" dt="2020-12-15T02:34:48.893" v="59" actId="2696"/>
        <pc:sldMkLst>
          <pc:docMk/>
          <pc:sldMk cId="1471303927" sldId="562"/>
        </pc:sldMkLst>
      </pc:sldChg>
      <pc:sldChg chg="delSp modSp add del modNotesTx">
        <pc:chgData name="Summer Jung" userId="f55f4652-1e45-4b38-b176-15d95abb47eb" providerId="ADAL" clId="{A60E96D5-8000-48EF-BC8D-CD7AD3B6E24B}" dt="2020-12-15T06:34:10.496" v="2312" actId="1036"/>
        <pc:sldMkLst>
          <pc:docMk/>
          <pc:sldMk cId="1499268245" sldId="579"/>
        </pc:sldMkLst>
        <pc:spChg chg="mod">
          <ac:chgData name="Summer Jung" userId="f55f4652-1e45-4b38-b176-15d95abb47eb" providerId="ADAL" clId="{A60E96D5-8000-48EF-BC8D-CD7AD3B6E24B}" dt="2020-12-15T06:25:27.221" v="1695"/>
          <ac:spMkLst>
            <pc:docMk/>
            <pc:sldMk cId="1499268245" sldId="579"/>
            <ac:spMk id="2" creationId="{B6693511-2015-4065-882C-42203C007AB7}"/>
          </ac:spMkLst>
        </pc:spChg>
        <pc:spChg chg="del mod">
          <ac:chgData name="Summer Jung" userId="f55f4652-1e45-4b38-b176-15d95abb47eb" providerId="ADAL" clId="{A60E96D5-8000-48EF-BC8D-CD7AD3B6E24B}" dt="2020-12-15T06:33:32.365" v="2291" actId="478"/>
          <ac:spMkLst>
            <pc:docMk/>
            <pc:sldMk cId="1499268245" sldId="579"/>
            <ac:spMk id="5" creationId="{B25CDE6D-DDC2-4717-9534-52961C59D126}"/>
          </ac:spMkLst>
        </pc:spChg>
        <pc:picChg chg="mod modCrop">
          <ac:chgData name="Summer Jung" userId="f55f4652-1e45-4b38-b176-15d95abb47eb" providerId="ADAL" clId="{A60E96D5-8000-48EF-BC8D-CD7AD3B6E24B}" dt="2020-12-15T06:34:10.496" v="2312" actId="1036"/>
          <ac:picMkLst>
            <pc:docMk/>
            <pc:sldMk cId="1499268245" sldId="579"/>
            <ac:picMk id="6" creationId="{C05DA9C1-9469-4A9F-AD97-B2E1C31C713C}"/>
          </ac:picMkLst>
        </pc:picChg>
      </pc:sldChg>
      <pc:sldChg chg="modSp add del">
        <pc:chgData name="Summer Jung" userId="f55f4652-1e45-4b38-b176-15d95abb47eb" providerId="ADAL" clId="{A60E96D5-8000-48EF-BC8D-CD7AD3B6E24B}" dt="2020-12-15T06:24:37.001" v="1634" actId="2696"/>
        <pc:sldMkLst>
          <pc:docMk/>
          <pc:sldMk cId="4166883953" sldId="580"/>
        </pc:sldMkLst>
        <pc:spChg chg="mod">
          <ac:chgData name="Summer Jung" userId="f55f4652-1e45-4b38-b176-15d95abb47eb" providerId="ADAL" clId="{A60E96D5-8000-48EF-BC8D-CD7AD3B6E24B}" dt="2020-12-15T05:46:54.168" v="177" actId="20577"/>
          <ac:spMkLst>
            <pc:docMk/>
            <pc:sldMk cId="4166883953" sldId="580"/>
            <ac:spMk id="2" creationId="{1D42600B-6F21-4802-9F08-61B60B9C3538}"/>
          </ac:spMkLst>
        </pc:spChg>
      </pc:sldChg>
      <pc:sldChg chg="del">
        <pc:chgData name="Summer Jung" userId="f55f4652-1e45-4b38-b176-15d95abb47eb" providerId="ADAL" clId="{A60E96D5-8000-48EF-BC8D-CD7AD3B6E24B}" dt="2020-12-15T02:25:01.083" v="3" actId="2696"/>
        <pc:sldMkLst>
          <pc:docMk/>
          <pc:sldMk cId="2245853356" sldId="588"/>
        </pc:sldMkLst>
      </pc:sldChg>
      <pc:sldChg chg="del">
        <pc:chgData name="Summer Jung" userId="f55f4652-1e45-4b38-b176-15d95abb47eb" providerId="ADAL" clId="{A60E96D5-8000-48EF-BC8D-CD7AD3B6E24B}" dt="2020-12-15T02:35:10.660" v="77" actId="2696"/>
        <pc:sldMkLst>
          <pc:docMk/>
          <pc:sldMk cId="902450981" sldId="589"/>
        </pc:sldMkLst>
      </pc:sldChg>
      <pc:sldChg chg="add">
        <pc:chgData name="Summer Jung" userId="f55f4652-1e45-4b38-b176-15d95abb47eb" providerId="ADAL" clId="{A60E96D5-8000-48EF-BC8D-CD7AD3B6E24B}" dt="2020-12-15T02:27:48.664" v="20"/>
        <pc:sldMkLst>
          <pc:docMk/>
          <pc:sldMk cId="862552074" sldId="590"/>
        </pc:sldMkLst>
      </pc:sldChg>
      <pc:sldChg chg="del">
        <pc:chgData name="Summer Jung" userId="f55f4652-1e45-4b38-b176-15d95abb47eb" providerId="ADAL" clId="{A60E96D5-8000-48EF-BC8D-CD7AD3B6E24B}" dt="2020-12-15T02:27:44.229" v="19" actId="2696"/>
        <pc:sldMkLst>
          <pc:docMk/>
          <pc:sldMk cId="1817379587" sldId="590"/>
        </pc:sldMkLst>
      </pc:sldChg>
      <pc:sldChg chg="add">
        <pc:chgData name="Summer Jung" userId="f55f4652-1e45-4b38-b176-15d95abb47eb" providerId="ADAL" clId="{A60E96D5-8000-48EF-BC8D-CD7AD3B6E24B}" dt="2020-12-15T02:29:42.692" v="24"/>
        <pc:sldMkLst>
          <pc:docMk/>
          <pc:sldMk cId="1319890264" sldId="591"/>
        </pc:sldMkLst>
      </pc:sldChg>
      <pc:sldChg chg="del">
        <pc:chgData name="Summer Jung" userId="f55f4652-1e45-4b38-b176-15d95abb47eb" providerId="ADAL" clId="{A60E96D5-8000-48EF-BC8D-CD7AD3B6E24B}" dt="2020-12-15T02:29:38.669" v="23" actId="2696"/>
        <pc:sldMkLst>
          <pc:docMk/>
          <pc:sldMk cId="3607396141" sldId="591"/>
        </pc:sldMkLst>
      </pc:sldChg>
      <pc:sldChg chg="add del">
        <pc:chgData name="Summer Jung" userId="f55f4652-1e45-4b38-b176-15d95abb47eb" providerId="ADAL" clId="{A60E96D5-8000-48EF-BC8D-CD7AD3B6E24B}" dt="2020-12-15T02:26:48.186" v="15" actId="2696"/>
        <pc:sldMkLst>
          <pc:docMk/>
          <pc:sldMk cId="1735324425" sldId="592"/>
        </pc:sldMkLst>
      </pc:sldChg>
      <pc:sldChg chg="add del">
        <pc:chgData name="Summer Jung" userId="f55f4652-1e45-4b38-b176-15d95abb47eb" providerId="ADAL" clId="{A60E96D5-8000-48EF-BC8D-CD7AD3B6E24B}" dt="2020-12-15T02:26:45.927" v="13" actId="2696"/>
        <pc:sldMkLst>
          <pc:docMk/>
          <pc:sldMk cId="2516544624" sldId="593"/>
        </pc:sldMkLst>
      </pc:sldChg>
      <pc:sldChg chg="add del">
        <pc:chgData name="Summer Jung" userId="f55f4652-1e45-4b38-b176-15d95abb47eb" providerId="ADAL" clId="{A60E96D5-8000-48EF-BC8D-CD7AD3B6E24B}" dt="2020-12-15T02:26:45.524" v="12" actId="2696"/>
        <pc:sldMkLst>
          <pc:docMk/>
          <pc:sldMk cId="1353113927" sldId="594"/>
        </pc:sldMkLst>
      </pc:sldChg>
      <pc:sldChg chg="del">
        <pc:chgData name="Summer Jung" userId="f55f4652-1e45-4b38-b176-15d95abb47eb" providerId="ADAL" clId="{A60E96D5-8000-48EF-BC8D-CD7AD3B6E24B}" dt="2020-12-15T02:32:58.899" v="40" actId="2696"/>
        <pc:sldMkLst>
          <pc:docMk/>
          <pc:sldMk cId="3539701647" sldId="595"/>
        </pc:sldMkLst>
      </pc:sldChg>
      <pc:sldChg chg="add">
        <pc:chgData name="Summer Jung" userId="f55f4652-1e45-4b38-b176-15d95abb47eb" providerId="ADAL" clId="{A60E96D5-8000-48EF-BC8D-CD7AD3B6E24B}" dt="2020-12-15T02:33:01.319" v="41"/>
        <pc:sldMkLst>
          <pc:docMk/>
          <pc:sldMk cId="4014345306" sldId="595"/>
        </pc:sldMkLst>
      </pc:sldChg>
      <pc:sldChg chg="del">
        <pc:chgData name="Summer Jung" userId="f55f4652-1e45-4b38-b176-15d95abb47eb" providerId="ADAL" clId="{A60E96D5-8000-48EF-BC8D-CD7AD3B6E24B}" dt="2020-12-15T02:25:01.107" v="4" actId="2696"/>
        <pc:sldMkLst>
          <pc:docMk/>
          <pc:sldMk cId="3806467806" sldId="1170"/>
        </pc:sldMkLst>
      </pc:sldChg>
      <pc:sldChg chg="del">
        <pc:chgData name="Summer Jung" userId="f55f4652-1e45-4b38-b176-15d95abb47eb" providerId="ADAL" clId="{A60E96D5-8000-48EF-BC8D-CD7AD3B6E24B}" dt="2020-12-15T02:25:01.052" v="2" actId="2696"/>
        <pc:sldMkLst>
          <pc:docMk/>
          <pc:sldMk cId="3625413329" sldId="1175"/>
        </pc:sldMkLst>
      </pc:sldChg>
      <pc:sldChg chg="del">
        <pc:chgData name="Summer Jung" userId="f55f4652-1e45-4b38-b176-15d95abb47eb" providerId="ADAL" clId="{A60E96D5-8000-48EF-BC8D-CD7AD3B6E24B}" dt="2020-12-15T02:25:00.983" v="1" actId="2696"/>
        <pc:sldMkLst>
          <pc:docMk/>
          <pc:sldMk cId="3474553338" sldId="1177"/>
        </pc:sldMkLst>
      </pc:sldChg>
      <pc:sldChg chg="del">
        <pc:chgData name="Summer Jung" userId="f55f4652-1e45-4b38-b176-15d95abb47eb" providerId="ADAL" clId="{A60E96D5-8000-48EF-BC8D-CD7AD3B6E24B}" dt="2020-12-15T02:25:01.127" v="5" actId="2696"/>
        <pc:sldMkLst>
          <pc:docMk/>
          <pc:sldMk cId="306253519" sldId="1178"/>
        </pc:sldMkLst>
      </pc:sldChg>
      <pc:sldChg chg="del">
        <pc:chgData name="Summer Jung" userId="f55f4652-1e45-4b38-b176-15d95abb47eb" providerId="ADAL" clId="{A60E96D5-8000-48EF-BC8D-CD7AD3B6E24B}" dt="2020-12-15T02:25:01.138" v="6" actId="2696"/>
        <pc:sldMkLst>
          <pc:docMk/>
          <pc:sldMk cId="1655638143" sldId="1179"/>
        </pc:sldMkLst>
      </pc:sldChg>
      <pc:sldChg chg="add">
        <pc:chgData name="Summer Jung" userId="f55f4652-1e45-4b38-b176-15d95abb47eb" providerId="ADAL" clId="{A60E96D5-8000-48EF-BC8D-CD7AD3B6E24B}" dt="2020-12-15T02:26:59.980" v="17"/>
        <pc:sldMkLst>
          <pc:docMk/>
          <pc:sldMk cId="2318534916" sldId="1183"/>
        </pc:sldMkLst>
      </pc:sldChg>
      <pc:sldChg chg="del">
        <pc:chgData name="Summer Jung" userId="f55f4652-1e45-4b38-b176-15d95abb47eb" providerId="ADAL" clId="{A60E96D5-8000-48EF-BC8D-CD7AD3B6E24B}" dt="2020-12-15T02:26:56.844" v="16" actId="2696"/>
        <pc:sldMkLst>
          <pc:docMk/>
          <pc:sldMk cId="2826560857" sldId="1183"/>
        </pc:sldMkLst>
      </pc:sldChg>
      <pc:sldChg chg="add">
        <pc:chgData name="Summer Jung" userId="f55f4652-1e45-4b38-b176-15d95abb47eb" providerId="ADAL" clId="{A60E96D5-8000-48EF-BC8D-CD7AD3B6E24B}" dt="2020-12-15T02:28:59.322" v="22"/>
        <pc:sldMkLst>
          <pc:docMk/>
          <pc:sldMk cId="2000222817" sldId="1184"/>
        </pc:sldMkLst>
      </pc:sldChg>
      <pc:sldChg chg="del">
        <pc:chgData name="Summer Jung" userId="f55f4652-1e45-4b38-b176-15d95abb47eb" providerId="ADAL" clId="{A60E96D5-8000-48EF-BC8D-CD7AD3B6E24B}" dt="2020-12-15T02:28:54.946" v="21" actId="2696"/>
        <pc:sldMkLst>
          <pc:docMk/>
          <pc:sldMk cId="3616191917" sldId="1184"/>
        </pc:sldMkLst>
      </pc:sldChg>
      <pc:sldChg chg="del">
        <pc:chgData name="Summer Jung" userId="f55f4652-1e45-4b38-b176-15d95abb47eb" providerId="ADAL" clId="{A60E96D5-8000-48EF-BC8D-CD7AD3B6E24B}" dt="2020-12-15T02:34:53.725" v="67" actId="2696"/>
        <pc:sldMkLst>
          <pc:docMk/>
          <pc:sldMk cId="526793180" sldId="1185"/>
        </pc:sldMkLst>
      </pc:sldChg>
      <pc:sldChg chg="del">
        <pc:chgData name="Summer Jung" userId="f55f4652-1e45-4b38-b176-15d95abb47eb" providerId="ADAL" clId="{A60E96D5-8000-48EF-BC8D-CD7AD3B6E24B}" dt="2020-12-15T02:31:37.474" v="38" actId="2696"/>
        <pc:sldMkLst>
          <pc:docMk/>
          <pc:sldMk cId="73926496" sldId="1186"/>
        </pc:sldMkLst>
      </pc:sldChg>
      <pc:sldChg chg="add">
        <pc:chgData name="Summer Jung" userId="f55f4652-1e45-4b38-b176-15d95abb47eb" providerId="ADAL" clId="{A60E96D5-8000-48EF-BC8D-CD7AD3B6E24B}" dt="2020-12-15T02:31:39.124" v="39"/>
        <pc:sldMkLst>
          <pc:docMk/>
          <pc:sldMk cId="3671508207" sldId="1186"/>
        </pc:sldMkLst>
      </pc:sldChg>
      <pc:sldChg chg="add del ord">
        <pc:chgData name="Summer Jung" userId="f55f4652-1e45-4b38-b176-15d95abb47eb" providerId="ADAL" clId="{A60E96D5-8000-48EF-BC8D-CD7AD3B6E24B}" dt="2020-12-15T02:33:22.244" v="42"/>
        <pc:sldMkLst>
          <pc:docMk/>
          <pc:sldMk cId="4035316986" sldId="1187"/>
        </pc:sldMkLst>
      </pc:sldChg>
      <pc:sldChg chg="del">
        <pc:chgData name="Summer Jung" userId="f55f4652-1e45-4b38-b176-15d95abb47eb" providerId="ADAL" clId="{A60E96D5-8000-48EF-BC8D-CD7AD3B6E24B}" dt="2020-12-15T02:24:57.335" v="0" actId="2696"/>
        <pc:sldMkLst>
          <pc:docMk/>
          <pc:sldMk cId="4254107140" sldId="1192"/>
        </pc:sldMkLst>
      </pc:sldChg>
      <pc:sldChg chg="del">
        <pc:chgData name="Summer Jung" userId="f55f4652-1e45-4b38-b176-15d95abb47eb" providerId="ADAL" clId="{A60E96D5-8000-48EF-BC8D-CD7AD3B6E24B}" dt="2020-12-15T02:36:31.285" v="79" actId="2696"/>
        <pc:sldMkLst>
          <pc:docMk/>
          <pc:sldMk cId="3353301855" sldId="1193"/>
        </pc:sldMkLst>
      </pc:sldChg>
      <pc:sldChg chg="add">
        <pc:chgData name="Summer Jung" userId="f55f4652-1e45-4b38-b176-15d95abb47eb" providerId="ADAL" clId="{A60E96D5-8000-48EF-BC8D-CD7AD3B6E24B}" dt="2020-12-15T02:27:24.736" v="18"/>
        <pc:sldMkLst>
          <pc:docMk/>
          <pc:sldMk cId="1295835123" sldId="1194"/>
        </pc:sldMkLst>
      </pc:sldChg>
      <pc:sldChg chg="addSp delSp modSp add mod setBg modNotesTx">
        <pc:chgData name="Summer Jung" userId="f55f4652-1e45-4b38-b176-15d95abb47eb" providerId="ADAL" clId="{A60E96D5-8000-48EF-BC8D-CD7AD3B6E24B}" dt="2020-12-15T03:24:21.077" v="126" actId="1076"/>
        <pc:sldMkLst>
          <pc:docMk/>
          <pc:sldMk cId="315270995" sldId="1195"/>
        </pc:sldMkLst>
        <pc:spChg chg="mod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5" creationId="{6B52C1BC-B8D4-446E-927D-50A2AFDE00C0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6" creationId="{9935A31F-021E-4E4A-899F-9D7008B0906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0" creationId="{5922BD39-6B5B-493A-BE62-58ECD0F7A75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4" creationId="{53FD85F6-ECDC-4124-9916-6444E142C663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6" creationId="{FB5D26B4-74AD-4118-8F13-7051DA3BFA87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17" creationId="{111035AC-037F-4FA1-94DA-CC8A99DE1890}"/>
          </ac:spMkLst>
        </pc:spChg>
        <pc:picChg chg="add mod">
          <ac:chgData name="Summer Jung" userId="f55f4652-1e45-4b38-b176-15d95abb47eb" providerId="ADAL" clId="{A60E96D5-8000-48EF-BC8D-CD7AD3B6E24B}" dt="2020-12-15T03:24:01.427" v="122" actId="14861"/>
          <ac:picMkLst>
            <pc:docMk/>
            <pc:sldMk cId="315270995" sldId="1195"/>
            <ac:picMk id="2" creationId="{BEEA0A84-A512-4A08-9007-006D39236E7A}"/>
          </ac:picMkLst>
        </pc:picChg>
        <pc:picChg chg="del">
          <ac:chgData name="Summer Jung" userId="f55f4652-1e45-4b38-b176-15d95abb47eb" providerId="ADAL" clId="{A60E96D5-8000-48EF-BC8D-CD7AD3B6E24B}" dt="2020-12-15T02:30:29.407" v="36" actId="478"/>
          <ac:picMkLst>
            <pc:docMk/>
            <pc:sldMk cId="315270995" sldId="1195"/>
            <ac:picMk id="3" creationId="{C6C7A14F-331A-42B4-8F1F-3B4CA6FFBE72}"/>
          </ac:picMkLst>
        </pc:picChg>
        <pc:picChg chg="add mod modCrop">
          <ac:chgData name="Summer Jung" userId="f55f4652-1e45-4b38-b176-15d95abb47eb" providerId="ADAL" clId="{A60E96D5-8000-48EF-BC8D-CD7AD3B6E24B}" dt="2020-12-15T03:24:05.636" v="124" actId="14861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A60E96D5-8000-48EF-BC8D-CD7AD3B6E24B}" dt="2020-12-15T03:24:21.077" v="126" actId="1076"/>
          <ac:picMkLst>
            <pc:docMk/>
            <pc:sldMk cId="315270995" sldId="1195"/>
            <ac:picMk id="7" creationId="{48849EED-AE6F-4B25-BD8B-CF20ECCA921C}"/>
          </ac:picMkLst>
        </pc:picChg>
        <pc:picChg chg="add del">
          <ac:chgData name="Summer Jung" userId="f55f4652-1e45-4b38-b176-15d95abb47eb" providerId="ADAL" clId="{A60E96D5-8000-48EF-BC8D-CD7AD3B6E24B}" dt="2020-12-15T03:22:31.918" v="98" actId="26606"/>
          <ac:picMkLst>
            <pc:docMk/>
            <pc:sldMk cId="315270995" sldId="1195"/>
            <ac:picMk id="12" creationId="{4741521E-DC76-41B9-8A47-448CD4F9FA46}"/>
          </ac:picMkLst>
        </pc:picChg>
      </pc:sldChg>
      <pc:sldChg chg="delSp modSp add del delAnim modNotesTx">
        <pc:chgData name="Summer Jung" userId="f55f4652-1e45-4b38-b176-15d95abb47eb" providerId="ADAL" clId="{A60E96D5-8000-48EF-BC8D-CD7AD3B6E24B}" dt="2020-12-15T03:21:12.474" v="95" actId="2696"/>
        <pc:sldMkLst>
          <pc:docMk/>
          <pc:sldMk cId="3210211303" sldId="1196"/>
        </pc:sldMkLst>
        <pc:spChg chg="mod">
          <ac:chgData name="Summer Jung" userId="f55f4652-1e45-4b38-b176-15d95abb47eb" providerId="ADAL" clId="{A60E96D5-8000-48EF-BC8D-CD7AD3B6E24B}" dt="2020-12-15T02:34:26.268" v="58" actId="20577"/>
          <ac:spMkLst>
            <pc:docMk/>
            <pc:sldMk cId="3210211303" sldId="1196"/>
            <ac:spMk id="2" creationId="{AF902229-82B2-4173-816B-E26766B8FD95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10" creationId="{DD2372DD-112E-481B-8096-D037DCB97C98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0" creationId="{FBB8C7DD-9689-4919-A1D0-8EBEED1100B4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5" creationId="{522F298B-78DE-43A8-81A4-49FAEC68403C}"/>
          </ac:spMkLst>
        </pc:spChg>
        <pc:grpChg chg="del">
          <ac:chgData name="Summer Jung" userId="f55f4652-1e45-4b38-b176-15d95abb47eb" providerId="ADAL" clId="{A60E96D5-8000-48EF-BC8D-CD7AD3B6E24B}" dt="2020-12-15T02:34:20.009" v="44" actId="478"/>
          <ac:grpSpMkLst>
            <pc:docMk/>
            <pc:sldMk cId="3210211303" sldId="1196"/>
            <ac:grpSpMk id="6" creationId="{66FE73D8-30DC-4846-A529-F3CB1874EE73}"/>
          </ac:grpSpMkLst>
        </pc:grp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3" creationId="{F4DAF9AB-2117-42FA-BC01-79E83ABE989D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7" creationId="{A6B68904-5AB2-4E9F-9AE5-4583196712AA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1" creationId="{A743D825-D434-4DD0-B19C-272B4073B4B8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3" creationId="{069C9297-DED9-4E37-8A68-59DB9CEF9166}"/>
          </ac:picMkLst>
        </pc:pic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6" creationId="{8F3A234A-833C-45CF-AD9A-0A2037BEF549}"/>
          </ac:cxnSpMkLst>
        </pc:cxnChg>
        <pc:cxnChg chg="del mod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7" creationId="{EBCC9468-6F02-47E7-9CBB-546EE5A8CE06}"/>
          </ac:cxnSpMkLst>
        </pc:cxn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26" creationId="{066FEB59-D1CE-4329-8BC6-84B534DC54E4}"/>
          </ac:cxnSpMkLst>
        </pc:cxnChg>
      </pc:sldChg>
      <pc:sldChg chg="add">
        <pc:chgData name="Summer Jung" userId="f55f4652-1e45-4b38-b176-15d95abb47eb" providerId="ADAL" clId="{A60E96D5-8000-48EF-BC8D-CD7AD3B6E24B}" dt="2020-12-15T02:36:19.074" v="78"/>
        <pc:sldMkLst>
          <pc:docMk/>
          <pc:sldMk cId="3793854343" sldId="1197"/>
        </pc:sldMkLst>
      </pc:sldChg>
      <pc:sldChg chg="delSp modSp add">
        <pc:chgData name="Summer Jung" userId="f55f4652-1e45-4b38-b176-15d95abb47eb" providerId="ADAL" clId="{A60E96D5-8000-48EF-BC8D-CD7AD3B6E24B}" dt="2020-12-15T03:18:40.941" v="94" actId="12789"/>
        <pc:sldMkLst>
          <pc:docMk/>
          <pc:sldMk cId="4224297919" sldId="1198"/>
        </pc:sldMkLst>
        <pc:spChg chg="mod">
          <ac:chgData name="Summer Jung" userId="f55f4652-1e45-4b38-b176-15d95abb47eb" providerId="ADAL" clId="{A60E96D5-8000-48EF-BC8D-CD7AD3B6E24B}" dt="2020-12-15T03:18:40.941" v="94" actId="12789"/>
          <ac:spMkLst>
            <pc:docMk/>
            <pc:sldMk cId="4224297919" sldId="1198"/>
            <ac:spMk id="2" creationId="{377DF782-1E82-4F35-AD0F-55C615AD62D1}"/>
          </ac:spMkLst>
        </pc:spChg>
        <pc:picChg chg="del">
          <ac:chgData name="Summer Jung" userId="f55f4652-1e45-4b38-b176-15d95abb47eb" providerId="ADAL" clId="{A60E96D5-8000-48EF-BC8D-CD7AD3B6E24B}" dt="2020-12-15T02:36:56.684" v="81" actId="478"/>
          <ac:picMkLst>
            <pc:docMk/>
            <pc:sldMk cId="4224297919" sldId="1198"/>
            <ac:picMk id="3" creationId="{57B38449-AC8F-4BCF-BE54-8D7B4EAFE098}"/>
          </ac:picMkLst>
        </pc:picChg>
      </pc:sldChg>
      <pc:sldChg chg="modSp add modNotesTx">
        <pc:chgData name="Summer Jung" userId="f55f4652-1e45-4b38-b176-15d95abb47eb" providerId="ADAL" clId="{A60E96D5-8000-48EF-BC8D-CD7AD3B6E24B}" dt="2020-12-15T06:09:03.106" v="1005" actId="20577"/>
        <pc:sldMkLst>
          <pc:docMk/>
          <pc:sldMk cId="1763805278" sldId="1199"/>
        </pc:sldMkLst>
        <pc:spChg chg="mod">
          <ac:chgData name="Summer Jung" userId="f55f4652-1e45-4b38-b176-15d95abb47eb" providerId="ADAL" clId="{A60E96D5-8000-48EF-BC8D-CD7AD3B6E24B}" dt="2020-12-15T05:47:19.621" v="219" actId="2711"/>
          <ac:spMkLst>
            <pc:docMk/>
            <pc:sldMk cId="1763805278" sldId="1199"/>
            <ac:spMk id="2" creationId="{1D42600B-6F21-4802-9F08-61B60B9C3538}"/>
          </ac:spMkLst>
        </pc:spChg>
        <pc:spChg chg="mod">
          <ac:chgData name="Summer Jung" userId="f55f4652-1e45-4b38-b176-15d95abb47eb" providerId="ADAL" clId="{A60E96D5-8000-48EF-BC8D-CD7AD3B6E24B}" dt="2020-12-15T05:56:33.949" v="452" actId="5793"/>
          <ac:spMkLst>
            <pc:docMk/>
            <pc:sldMk cId="1763805278" sldId="1199"/>
            <ac:spMk id="6" creationId="{06FCF45B-0054-4989-8113-BEB405CE0BD1}"/>
          </ac:spMkLst>
        </pc:spChg>
        <pc:spChg chg="mod">
          <ac:chgData name="Summer Jung" userId="f55f4652-1e45-4b38-b176-15d95abb47eb" providerId="ADAL" clId="{A60E96D5-8000-48EF-BC8D-CD7AD3B6E24B}" dt="2020-12-15T05:56:40.119" v="455" actId="5793"/>
          <ac:spMkLst>
            <pc:docMk/>
            <pc:sldMk cId="1763805278" sldId="1199"/>
            <ac:spMk id="7" creationId="{8874CF59-CDA7-42C5-AB3F-3A9AFFE04DB0}"/>
          </ac:spMkLst>
        </pc:spChg>
        <pc:spChg chg="mod">
          <ac:chgData name="Summer Jung" userId="f55f4652-1e45-4b38-b176-15d95abb47eb" providerId="ADAL" clId="{A60E96D5-8000-48EF-BC8D-CD7AD3B6E24B}" dt="2020-12-15T05:56:43.946" v="457" actId="5793"/>
          <ac:spMkLst>
            <pc:docMk/>
            <pc:sldMk cId="1763805278" sldId="1199"/>
            <ac:spMk id="8" creationId="{7E01511D-E59E-4E58-86A8-63D3609BA801}"/>
          </ac:spMkLst>
        </pc:spChg>
        <pc:spChg chg="mod">
          <ac:chgData name="Summer Jung" userId="f55f4652-1e45-4b38-b176-15d95abb47eb" providerId="ADAL" clId="{A60E96D5-8000-48EF-BC8D-CD7AD3B6E24B}" dt="2020-12-15T05:56:48.079" v="459" actId="5793"/>
          <ac:spMkLst>
            <pc:docMk/>
            <pc:sldMk cId="1763805278" sldId="1199"/>
            <ac:spMk id="9" creationId="{0874FBCA-084C-4392-B2D7-26E5E3CC3DEF}"/>
          </ac:spMkLst>
        </pc:spChg>
        <pc:spChg chg="mod">
          <ac:chgData name="Summer Jung" userId="f55f4652-1e45-4b38-b176-15d95abb47eb" providerId="ADAL" clId="{A60E96D5-8000-48EF-BC8D-CD7AD3B6E24B}" dt="2020-12-15T05:56:50.663" v="460" actId="5793"/>
          <ac:spMkLst>
            <pc:docMk/>
            <pc:sldMk cId="1763805278" sldId="1199"/>
            <ac:spMk id="10" creationId="{4D8C3570-AC10-4EFC-AA82-99FE4701F73D}"/>
          </ac:spMkLst>
        </pc:spChg>
        <pc:spChg chg="mod">
          <ac:chgData name="Summer Jung" userId="f55f4652-1e45-4b38-b176-15d95abb47eb" providerId="ADAL" clId="{A60E96D5-8000-48EF-BC8D-CD7AD3B6E24B}" dt="2020-12-15T05:58:28.409" v="462" actId="5793"/>
          <ac:spMkLst>
            <pc:docMk/>
            <pc:sldMk cId="1763805278" sldId="1199"/>
            <ac:spMk id="11" creationId="{31770C30-9F70-494A-9167-8FA802DF3582}"/>
          </ac:spMkLst>
        </pc:spChg>
        <pc:spChg chg="mod">
          <ac:chgData name="Summer Jung" userId="f55f4652-1e45-4b38-b176-15d95abb47eb" providerId="ADAL" clId="{A60E96D5-8000-48EF-BC8D-CD7AD3B6E24B}" dt="2020-12-15T05:53:23.437" v="361"/>
          <ac:spMkLst>
            <pc:docMk/>
            <pc:sldMk cId="1763805278" sldId="1199"/>
            <ac:spMk id="13" creationId="{BAA37CF7-0A4C-414D-9419-38F6898AEC44}"/>
          </ac:spMkLst>
        </pc:spChg>
        <pc:spChg chg="mod">
          <ac:chgData name="Summer Jung" userId="f55f4652-1e45-4b38-b176-15d95abb47eb" providerId="ADAL" clId="{A60E96D5-8000-48EF-BC8D-CD7AD3B6E24B}" dt="2020-12-15T05:52:20.976" v="339" actId="1036"/>
          <ac:spMkLst>
            <pc:docMk/>
            <pc:sldMk cId="1763805278" sldId="1199"/>
            <ac:spMk id="14" creationId="{178FE8CB-D51E-4637-B926-4E063097F2A3}"/>
          </ac:spMkLst>
        </pc:spChg>
      </pc:sldChg>
      <pc:sldChg chg="addSp delSp modSp add del modNotesTx">
        <pc:chgData name="Summer Jung" userId="f55f4652-1e45-4b38-b176-15d95abb47eb" providerId="ADAL" clId="{A60E96D5-8000-48EF-BC8D-CD7AD3B6E24B}" dt="2020-12-15T06:24:18.720" v="1633" actId="2696"/>
        <pc:sldMkLst>
          <pc:docMk/>
          <pc:sldMk cId="2584006918" sldId="1200"/>
        </pc:sldMkLst>
        <pc:spChg chg="mod">
          <ac:chgData name="Summer Jung" userId="f55f4652-1e45-4b38-b176-15d95abb47eb" providerId="ADAL" clId="{A60E96D5-8000-48EF-BC8D-CD7AD3B6E24B}" dt="2020-12-15T06:14:59.779" v="1097" actId="6549"/>
          <ac:spMkLst>
            <pc:docMk/>
            <pc:sldMk cId="2584006918" sldId="1200"/>
            <ac:spMk id="2" creationId="{1D42600B-6F21-4802-9F08-61B60B9C3538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6" creationId="{06FCF45B-0054-4989-8113-BEB405CE0BD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7" creationId="{8874CF59-CDA7-42C5-AB3F-3A9AFFE04DB0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8" creationId="{7E01511D-E59E-4E58-86A8-63D3609BA80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9" creationId="{0874FBCA-084C-4392-B2D7-26E5E3CC3DEF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0" creationId="{4D8C3570-AC10-4EFC-AA82-99FE4701F73D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1" creationId="{31770C30-9F70-494A-9167-8FA802DF3582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3" creationId="{BAA37CF7-0A4C-414D-9419-38F6898AEC44}"/>
          </ac:spMkLst>
        </pc:spChg>
        <pc:spChg chg="del">
          <ac:chgData name="Summer Jung" userId="f55f4652-1e45-4b38-b176-15d95abb47eb" providerId="ADAL" clId="{A60E96D5-8000-48EF-BC8D-CD7AD3B6E24B}" dt="2020-12-15T06:13:06.905" v="1011" actId="478"/>
          <ac:spMkLst>
            <pc:docMk/>
            <pc:sldMk cId="2584006918" sldId="1200"/>
            <ac:spMk id="14" creationId="{178FE8CB-D51E-4637-B926-4E063097F2A3}"/>
          </ac:spMkLst>
        </pc:spChg>
        <pc:picChg chg="del">
          <ac:chgData name="Summer Jung" userId="f55f4652-1e45-4b38-b176-15d95abb47eb" providerId="ADAL" clId="{A60E96D5-8000-48EF-BC8D-CD7AD3B6E24B}" dt="2020-12-15T06:13:06.905" v="1011" actId="478"/>
          <ac:picMkLst>
            <pc:docMk/>
            <pc:sldMk cId="2584006918" sldId="1200"/>
            <ac:picMk id="5" creationId="{8AB1ED45-4EB2-437C-BD6E-BEA7EA6D4A97}"/>
          </ac:picMkLst>
        </pc:picChg>
        <pc:picChg chg="del">
          <ac:chgData name="Summer Jung" userId="f55f4652-1e45-4b38-b176-15d95abb47eb" providerId="ADAL" clId="{A60E96D5-8000-48EF-BC8D-CD7AD3B6E24B}" dt="2020-12-15T06:13:08.449" v="1012" actId="478"/>
          <ac:picMkLst>
            <pc:docMk/>
            <pc:sldMk cId="2584006918" sldId="1200"/>
            <ac:picMk id="12" creationId="{7B759E82-3812-4390-B84E-35387AF05C1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5" creationId="{F9BF847D-4ECC-41B8-9F36-A461E8E208D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6" creationId="{013D1F89-6985-480D-8101-E18F578DEEB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7" creationId="{69682847-A8CC-4DAF-BF40-635D2620EAF1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8" creationId="{A276D007-9787-4EE7-BCEE-CC077C0A4C0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9" creationId="{0B07840F-00AC-4C74-BB3C-BB333AFB6F4E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0" creationId="{B3FA45CD-3B42-490D-842E-747F29CE209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1" creationId="{DA11ABC7-D80A-407C-A4DB-C8255E7AE65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2" creationId="{A3070986-257B-4972-9D12-58560535589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3" creationId="{CAD01332-673D-4131-96D9-6454279CF6D6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4" creationId="{F45F025A-7D1F-4384-A4D2-5BFEC70C9D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5" creationId="{042A062D-CBB4-4E4A-A183-7B453BF483A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6" creationId="{94BBD529-AD68-43BB-8516-04674F4A848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7" creationId="{76A24385-9574-493A-B2D4-C0CF9898D94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8" creationId="{7B42EC31-311F-4D6D-A26C-1C423505512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9" creationId="{D5BC4803-B1E9-4235-9393-72827DC8F43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0" creationId="{C7F3744D-2D6C-43DE-8AFE-9B56AA04099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1" creationId="{E8F7AE6C-8349-40F5-B633-BACC1235DF7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2" creationId="{D6302AE1-6E34-4BA9-8B67-0CAB046C9C3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3" creationId="{A4B2C85E-A5CD-43E2-9622-2A8705D6524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4" creationId="{49A6C9FF-79CF-4CDD-B7BD-342A63B23255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5" creationId="{C9B1508D-F86E-443F-A67C-0B7E38DC433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6" creationId="{71C5C08A-D929-4D13-B33F-E6EA9A7042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7" creationId="{BE30F38A-FB15-4641-9E02-DA98D624632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8" creationId="{A37F3AFF-A495-4809-AC77-F7FF118CC23D}"/>
          </ac:picMkLst>
        </pc:picChg>
      </pc:sldChg>
      <pc:sldChg chg="addSp delSp modSp add del modNotesTx">
        <pc:chgData name="Summer Jung" userId="f55f4652-1e45-4b38-b176-15d95abb47eb" providerId="ADAL" clId="{A60E96D5-8000-48EF-BC8D-CD7AD3B6E24B}" dt="2020-12-15T06:24:18.705" v="1632" actId="2696"/>
        <pc:sldMkLst>
          <pc:docMk/>
          <pc:sldMk cId="2865009008" sldId="1201"/>
        </pc:sldMkLst>
        <pc:spChg chg="mod">
          <ac:chgData name="Summer Jung" userId="f55f4652-1e45-4b38-b176-15d95abb47eb" providerId="ADAL" clId="{A60E96D5-8000-48EF-BC8D-CD7AD3B6E24B}" dt="2020-12-15T06:20:05.621" v="1589" actId="20577"/>
          <ac:spMkLst>
            <pc:docMk/>
            <pc:sldMk cId="2865009008" sldId="1201"/>
            <ac:spMk id="2" creationId="{1D42600B-6F21-4802-9F08-61B60B9C3538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3" creationId="{D5C77D33-2BE0-4E42-8797-13D5F510F1B1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4" creationId="{95C91827-18A7-4AD3-BD15-75C0FECB3892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5" creationId="{ECF45905-9ED6-491B-955D-47E6E062E18E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6" creationId="{3A61A1E2-AD07-431D-9ABB-A45BC3440C6A}"/>
          </ac:spMkLst>
        </pc:sp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5" creationId="{F9BF847D-4ECC-41B8-9F36-A461E8E208D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6" creationId="{013D1F89-6985-480D-8101-E18F578DEEB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7" creationId="{69682847-A8CC-4DAF-BF40-635D2620EAF1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8" creationId="{A276D007-9787-4EE7-BCEE-CC077C0A4C0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9" creationId="{0B07840F-00AC-4C74-BB3C-BB333AFB6F4E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0" creationId="{B3FA45CD-3B42-490D-842E-747F29CE209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1" creationId="{DA11ABC7-D80A-407C-A4DB-C8255E7AE65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2" creationId="{A3070986-257B-4972-9D12-58560535589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3" creationId="{CAD01332-673D-4131-96D9-6454279CF6D6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4" creationId="{F45F025A-7D1F-4384-A4D2-5BFEC70C9D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5" creationId="{042A062D-CBB4-4E4A-A183-7B453BF483A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6" creationId="{94BBD529-AD68-43BB-8516-04674F4A848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7" creationId="{76A24385-9574-493A-B2D4-C0CF9898D94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8" creationId="{7B42EC31-311F-4D6D-A26C-1C423505512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9" creationId="{D5BC4803-B1E9-4235-9393-72827DC8F43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0" creationId="{C7F3744D-2D6C-43DE-8AFE-9B56AA04099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1" creationId="{E8F7AE6C-8349-40F5-B633-BACC1235DF7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2" creationId="{D6302AE1-6E34-4BA9-8B67-0CAB046C9C3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3" creationId="{A4B2C85E-A5CD-43E2-9622-2A8705D6524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4" creationId="{49A6C9FF-79CF-4CDD-B7BD-342A63B23255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5" creationId="{C9B1508D-F86E-443F-A67C-0B7E38DC433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6" creationId="{71C5C08A-D929-4D13-B33F-E6EA9A7042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7" creationId="{BE30F38A-FB15-4641-9E02-DA98D624632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8" creationId="{A37F3AFF-A495-4809-AC77-F7FF118CC23D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39" creationId="{64A835EA-8C9A-4123-A77F-D136F052AC75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0" creationId="{57BD626A-5E16-48FC-81CD-A5D390965631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1" creationId="{E7CA997D-1DBE-4E10-B809-5ADA47600BF9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2" creationId="{25C25BAC-1B56-4915-AEAF-0E1C1854F2D3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24:18.689" v="1631" actId="2696"/>
        <pc:sldMkLst>
          <pc:docMk/>
          <pc:sldMk cId="2092207435" sldId="1202"/>
        </pc:sldMkLst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2" creationId="{1D42600B-6F21-4802-9F08-61B60B9C3538}"/>
          </ac:spMkLst>
        </pc:spChg>
        <pc:spChg chg="add del mod">
          <ac:chgData name="Summer Jung" userId="f55f4652-1e45-4b38-b176-15d95abb47eb" providerId="ADAL" clId="{A60E96D5-8000-48EF-BC8D-CD7AD3B6E24B}" dt="2020-12-15T06:20:31.870" v="1594" actId="478"/>
          <ac:spMkLst>
            <pc:docMk/>
            <pc:sldMk cId="2092207435" sldId="1202"/>
            <ac:spMk id="4" creationId="{DB3E3B87-25E8-405E-B17B-F2B42442F86D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3" creationId="{D5C77D33-2BE0-4E42-8797-13D5F510F1B1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4" creationId="{95C91827-18A7-4AD3-BD15-75C0FECB3892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5" creationId="{ECF45905-9ED6-491B-955D-47E6E062E18E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6" creationId="{3A61A1E2-AD07-431D-9ABB-A45BC3440C6A}"/>
          </ac:spMkLst>
        </pc:spChg>
        <pc:graphicFrameChg chg="add mod">
          <ac:chgData name="Summer Jung" userId="f55f4652-1e45-4b38-b176-15d95abb47eb" providerId="ADAL" clId="{A60E96D5-8000-48EF-BC8D-CD7AD3B6E24B}" dt="2020-12-15T06:21:55.315" v="1612" actId="555"/>
          <ac:graphicFrameMkLst>
            <pc:docMk/>
            <pc:sldMk cId="2092207435" sldId="1202"/>
            <ac:graphicFrameMk id="32" creationId="{BEB9088B-AEEE-4BA5-8A66-E77A8DF57180}"/>
          </ac:graphicFrameMkLst>
        </pc:graphicFrame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3" creationId="{E08E16C7-F4FC-4EB5-8719-8DB342D9BD9A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4" creationId="{3C3EF919-1DB7-4474-96C4-A4492353E7A1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5" creationId="{91867859-82B4-4797-ACE9-58AB0B640BB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6" creationId="{C31AF4BD-61DF-431E-AC01-7CD8D3C65E24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7" creationId="{F8944791-FD82-4442-9AD4-D621380C0532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8" creationId="{1DE4B5C2-48E1-4369-8372-84CBD28D47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19" creationId="{7EDE4259-4486-4EE1-BD84-4897A58939E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0" creationId="{2F3F10BF-CA33-4AAD-B44D-301872FD1F41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1" creationId="{5C3705A3-895B-4714-9FA1-962909F4FCE0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2" creationId="{8ACCE302-A9D2-48A4-AD52-9BA3150B531B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3" creationId="{63A80FBF-673B-4768-8799-AA3F0A67869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4" creationId="{FE72DCFB-BB88-46F7-8497-8F751B808F0A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25" creationId="{96156D08-62D8-4155-A19E-AEAB0134997C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6" creationId="{9586CF12-0D61-43CF-8DC4-9BAD5D7F2D69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7" creationId="{1BC6E58A-CD69-4814-9640-3F48678ACE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8" creationId="{B7F24513-6860-4E36-BF03-FB39A9A8876A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9" creationId="{E074EC68-FED6-4D56-8A9B-8EFBC859CE15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0" creationId="{5ADEA3A4-9CAD-4A4E-B2A1-12A52B58957D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1" creationId="{6547C1DA-6E27-4297-9E19-D97E1877B7F9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3" creationId="{D7B9487F-1AE2-43D8-98B6-C648F87B2BED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39" creationId="{64A835EA-8C9A-4123-A77F-D136F052AC75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0" creationId="{57BD626A-5E16-48FC-81CD-A5D390965631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1" creationId="{E7CA997D-1DBE-4E10-B809-5ADA47600BF9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2" creationId="{25C25BAC-1B56-4915-AEAF-0E1C1854F2D3}"/>
          </ac:picMkLst>
        </pc:picChg>
      </pc:sldChg>
      <pc:sldMasterChg chg="delSldLayout">
        <pc:chgData name="Summer Jung" userId="f55f4652-1e45-4b38-b176-15d95abb47eb" providerId="ADAL" clId="{A60E96D5-8000-48EF-BC8D-CD7AD3B6E24B}" dt="2020-12-15T06:20:13.132" v="1591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A60E96D5-8000-48EF-BC8D-CD7AD3B6E24B}" dt="2020-12-15T06:20:13.132" v="1591" actId="2696"/>
          <pc:sldLayoutMkLst>
            <pc:docMk/>
            <pc:sldMasterMk cId="1172518874" sldId="2147483648"/>
            <pc:sldLayoutMk cId="332329447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6:13:32.243" v="1026" actId="2696"/>
          <pc:sldLayoutMkLst>
            <pc:docMk/>
            <pc:sldMasterMk cId="1172518874" sldId="2147483648"/>
            <pc:sldLayoutMk cId="2706779616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48.941" v="63" actId="2696"/>
          <pc:sldLayoutMkLst>
            <pc:docMk/>
            <pc:sldMasterMk cId="1172518874" sldId="2147483648"/>
            <pc:sldLayoutMk cId="3224696694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58.524" v="76" actId="2696"/>
          <pc:sldLayoutMkLst>
            <pc:docMk/>
            <pc:sldMasterMk cId="1172518874" sldId="2147483648"/>
            <pc:sldLayoutMk cId="3046664418" sldId="2147483696"/>
          </pc:sldLayoutMkLst>
        </pc:sldLayoutChg>
        <pc:sldLayoutChg chg="del">
          <pc:chgData name="Summer Jung" userId="f55f4652-1e45-4b38-b176-15d95abb47eb" providerId="ADAL" clId="{A60E96D5-8000-48EF-BC8D-CD7AD3B6E24B}" dt="2020-12-15T02:34:48.973" v="65" actId="2696"/>
          <pc:sldLayoutMkLst>
            <pc:docMk/>
            <pc:sldMasterMk cId="1172518874" sldId="2147483648"/>
            <pc:sldLayoutMk cId="3847733301" sldId="2147483697"/>
          </pc:sldLayoutMkLst>
        </pc:sldLayoutChg>
        <pc:sldLayoutChg chg="del">
          <pc:chgData name="Summer Jung" userId="f55f4652-1e45-4b38-b176-15d95abb47eb" providerId="ADAL" clId="{A60E96D5-8000-48EF-BC8D-CD7AD3B6E24B}" dt="2020-12-15T02:34:55.951" v="70" actId="2696"/>
          <pc:sldLayoutMkLst>
            <pc:docMk/>
            <pc:sldMasterMk cId="1172518874" sldId="2147483648"/>
            <pc:sldLayoutMk cId="4117329390" sldId="2147483698"/>
          </pc:sldLayoutMkLst>
        </pc:sldLayoutChg>
      </pc:sldMasterChg>
    </pc:docChg>
  </pc:docChgLst>
  <pc:docChgLst>
    <pc:chgData name="Summer Jung" userId="f55f4652-1e45-4b38-b176-15d95abb47eb" providerId="ADAL" clId="{B4EA583D-C831-4608-BF0D-52B7593DA9ED}"/>
    <pc:docChg chg="undo custSel addSld delSld modSld sldOrd addSection delSection modSection">
      <pc:chgData name="Summer Jung" userId="f55f4652-1e45-4b38-b176-15d95abb47eb" providerId="ADAL" clId="{B4EA583D-C831-4608-BF0D-52B7593DA9ED}" dt="2020-12-22T01:52:06.323" v="2059" actId="20577"/>
      <pc:docMkLst>
        <pc:docMk/>
      </pc:docMkLst>
      <pc:sldChg chg="modSp">
        <pc:chgData name="Summer Jung" userId="f55f4652-1e45-4b38-b176-15d95abb47eb" providerId="ADAL" clId="{B4EA583D-C831-4608-BF0D-52B7593DA9ED}" dt="2020-12-18T06:10:20.733" v="449"/>
        <pc:sldMkLst>
          <pc:docMk/>
          <pc:sldMk cId="881424782" sldId="410"/>
        </pc:sldMkLst>
        <pc:spChg chg="mod">
          <ac:chgData name="Summer Jung" userId="f55f4652-1e45-4b38-b176-15d95abb47eb" providerId="ADAL" clId="{B4EA583D-C831-4608-BF0D-52B7593DA9ED}" dt="2020-12-18T06:10:20.733" v="449"/>
          <ac:spMkLst>
            <pc:docMk/>
            <pc:sldMk cId="881424782" sldId="410"/>
            <ac:spMk id="2" creationId="{377DF782-1E82-4F35-AD0F-55C615AD62D1}"/>
          </ac:spMkLst>
        </pc:spChg>
      </pc:sldChg>
      <pc:sldChg chg="addSp delSp modSp del">
        <pc:chgData name="Summer Jung" userId="f55f4652-1e45-4b38-b176-15d95abb47eb" providerId="ADAL" clId="{B4EA583D-C831-4608-BF0D-52B7593DA9ED}" dt="2020-12-18T06:16:11.375" v="724" actId="2696"/>
        <pc:sldMkLst>
          <pc:docMk/>
          <pc:sldMk cId="1499268245" sldId="579"/>
        </pc:sldMkLst>
        <pc:spChg chg="add del mod">
          <ac:chgData name="Summer Jung" userId="f55f4652-1e45-4b38-b176-15d95abb47eb" providerId="ADAL" clId="{B4EA583D-C831-4608-BF0D-52B7593DA9ED}" dt="2020-12-18T06:07:16.651" v="338" actId="478"/>
          <ac:spMkLst>
            <pc:docMk/>
            <pc:sldMk cId="1499268245" sldId="579"/>
            <ac:spMk id="3" creationId="{3634A970-3841-41C4-8B50-EF4A59BF9BFD}"/>
          </ac:spMkLst>
        </pc:spChg>
        <pc:spChg chg="add mod">
          <ac:chgData name="Summer Jung" userId="f55f4652-1e45-4b38-b176-15d95abb47eb" providerId="ADAL" clId="{B4EA583D-C831-4608-BF0D-52B7593DA9ED}" dt="2020-12-18T06:07:22.291" v="339" actId="11529"/>
          <ac:spMkLst>
            <pc:docMk/>
            <pc:sldMk cId="1499268245" sldId="579"/>
            <ac:spMk id="4" creationId="{0E4F97F2-5C69-4562-BD2E-E3D9A5944FF9}"/>
          </ac:spMkLst>
        </pc:spChg>
      </pc:sldChg>
      <pc:sldChg chg="addSp del">
        <pc:chgData name="Summer Jung" userId="f55f4652-1e45-4b38-b176-15d95abb47eb" providerId="ADAL" clId="{B4EA583D-C831-4608-BF0D-52B7593DA9ED}" dt="2020-12-18T06:16:14.406" v="726" actId="2696"/>
        <pc:sldMkLst>
          <pc:docMk/>
          <pc:sldMk cId="3696241297" sldId="581"/>
        </pc:sldMkLst>
        <pc:spChg chg="add">
          <ac:chgData name="Summer Jung" userId="f55f4652-1e45-4b38-b176-15d95abb47eb" providerId="ADAL" clId="{B4EA583D-C831-4608-BF0D-52B7593DA9ED}" dt="2020-12-18T06:07:33.812" v="341"/>
          <ac:spMkLst>
            <pc:docMk/>
            <pc:sldMk cId="3696241297" sldId="581"/>
            <ac:spMk id="25" creationId="{875E6F44-B19E-4F9B-84E5-DF9DF2EE7B10}"/>
          </ac:spMkLst>
        </pc:spChg>
      </pc:sldChg>
      <pc:sldChg chg="addSp delSp modSp add del ord">
        <pc:chgData name="Summer Jung" userId="f55f4652-1e45-4b38-b176-15d95abb47eb" providerId="ADAL" clId="{B4EA583D-C831-4608-BF0D-52B7593DA9ED}" dt="2020-12-18T08:58:40.156" v="1590" actId="2696"/>
        <pc:sldMkLst>
          <pc:docMk/>
          <pc:sldMk cId="834822714" sldId="582"/>
        </pc:sldMkLst>
        <pc:spChg chg="add del mod">
          <ac:chgData name="Summer Jung" userId="f55f4652-1e45-4b38-b176-15d95abb47eb" providerId="ADAL" clId="{B4EA583D-C831-4608-BF0D-52B7593DA9ED}" dt="2020-12-18T08:58:03.868" v="1527" actId="478"/>
          <ac:spMkLst>
            <pc:docMk/>
            <pc:sldMk cId="834822714" sldId="582"/>
            <ac:spMk id="2" creationId="{9E5F8A9D-6BEE-4226-8981-0EDE2E7E8AAF}"/>
          </ac:spMkLst>
        </pc:spChg>
        <pc:spChg chg="mod">
          <ac:chgData name="Summer Jung" userId="f55f4652-1e45-4b38-b176-15d95abb47eb" providerId="ADAL" clId="{B4EA583D-C831-4608-BF0D-52B7593DA9ED}" dt="2020-12-18T08:58:36.484" v="1589" actId="1037"/>
          <ac:spMkLst>
            <pc:docMk/>
            <pc:sldMk cId="834822714" sldId="582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B4EA583D-C831-4608-BF0D-52B7593DA9ED}" dt="2020-12-18T08:51:25.597" v="958" actId="2696"/>
        <pc:sldMkLst>
          <pc:docMk/>
          <pc:sldMk cId="1363758984" sldId="582"/>
        </pc:sldMkLst>
        <pc:spChg chg="mod">
          <ac:chgData name="Summer Jung" userId="f55f4652-1e45-4b38-b176-15d95abb47eb" providerId="ADAL" clId="{B4EA583D-C831-4608-BF0D-52B7593DA9ED}" dt="2020-12-18T06:01:32.330" v="55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B4EA583D-C831-4608-BF0D-52B7593DA9ED}" dt="2020-12-18T08:51:09.804" v="957" actId="20577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">
        <pc:chgData name="Summer Jung" userId="f55f4652-1e45-4b38-b176-15d95abb47eb" providerId="ADAL" clId="{B4EA583D-C831-4608-BF0D-52B7593DA9ED}" dt="2020-12-22T01:52:06.323" v="2059" actId="20577"/>
        <pc:sldMkLst>
          <pc:docMk/>
          <pc:sldMk cId="2032128228" sldId="582"/>
        </pc:sldMkLst>
        <pc:spChg chg="mod">
          <ac:chgData name="Summer Jung" userId="f55f4652-1e45-4b38-b176-15d95abb47eb" providerId="ADAL" clId="{B4EA583D-C831-4608-BF0D-52B7593DA9ED}" dt="2020-12-22T01:52:06.323" v="2059" actId="20577"/>
          <ac:spMkLst>
            <pc:docMk/>
            <pc:sldMk cId="2032128228" sldId="582"/>
            <ac:spMk id="6" creationId="{DD752C94-0265-46D8-AAC3-B650362F4FD8}"/>
          </ac:spMkLst>
        </pc:spChg>
      </pc:sldChg>
      <pc:sldChg chg="addSp delSp modSp add del ord modNotesTx">
        <pc:chgData name="Summer Jung" userId="f55f4652-1e45-4b38-b176-15d95abb47eb" providerId="ADAL" clId="{B4EA583D-C831-4608-BF0D-52B7593DA9ED}" dt="2020-12-22T01:50:41.304" v="2010" actId="2696"/>
        <pc:sldMkLst>
          <pc:docMk/>
          <pc:sldMk cId="3384558909" sldId="582"/>
        </pc:sldMkLst>
        <pc:spChg chg="add del">
          <ac:chgData name="Summer Jung" userId="f55f4652-1e45-4b38-b176-15d95abb47eb" providerId="ADAL" clId="{B4EA583D-C831-4608-BF0D-52B7593DA9ED}" dt="2020-12-21T05:54:28.819" v="1899"/>
          <ac:spMkLst>
            <pc:docMk/>
            <pc:sldMk cId="3384558909" sldId="582"/>
            <ac:spMk id="2" creationId="{926E6B6D-9984-4374-B447-EDF6C5ACC076}"/>
          </ac:spMkLst>
        </pc:spChg>
        <pc:spChg chg="mod">
          <ac:chgData name="Summer Jung" userId="f55f4652-1e45-4b38-b176-15d95abb47eb" providerId="ADAL" clId="{B4EA583D-C831-4608-BF0D-52B7593DA9ED}" dt="2020-12-22T01:50:11.053" v="2003" actId="20577"/>
          <ac:spMkLst>
            <pc:docMk/>
            <pc:sldMk cId="3384558909" sldId="582"/>
            <ac:spMk id="6" creationId="{DD752C94-0265-46D8-AAC3-B650362F4FD8}"/>
          </ac:spMkLst>
        </pc:spChg>
      </pc:sldChg>
      <pc:sldChg chg="modSp">
        <pc:chgData name="Summer Jung" userId="f55f4652-1e45-4b38-b176-15d95abb47eb" providerId="ADAL" clId="{B4EA583D-C831-4608-BF0D-52B7593DA9ED}" dt="2020-12-18T06:07:56.453" v="344" actId="14100"/>
        <pc:sldMkLst>
          <pc:docMk/>
          <pc:sldMk cId="981642986" sldId="583"/>
        </pc:sldMkLst>
        <pc:spChg chg="mod">
          <ac:chgData name="Summer Jung" userId="f55f4652-1e45-4b38-b176-15d95abb47eb" providerId="ADAL" clId="{B4EA583D-C831-4608-BF0D-52B7593DA9ED}" dt="2020-12-18T06:07:56.453" v="344" actId="14100"/>
          <ac:spMkLst>
            <pc:docMk/>
            <pc:sldMk cId="981642986" sldId="583"/>
            <ac:spMk id="2" creationId="{AF902229-82B2-4173-816B-E26766B8FD95}"/>
          </ac:spMkLst>
        </pc:spChg>
      </pc:sldChg>
      <pc:sldChg chg="add del">
        <pc:chgData name="Summer Jung" userId="f55f4652-1e45-4b38-b176-15d95abb47eb" providerId="ADAL" clId="{B4EA583D-C831-4608-BF0D-52B7593DA9ED}" dt="2020-12-18T06:15:56.516" v="719" actId="2696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B4EA583D-C831-4608-BF0D-52B7593DA9ED}" dt="2020-12-18T08:53:01.639" v="1139" actId="20577"/>
        <pc:sldMkLst>
          <pc:docMk/>
          <pc:sldMk cId="862552074" sldId="590"/>
        </pc:sldMkLst>
        <pc:spChg chg="mod">
          <ac:chgData name="Summer Jung" userId="f55f4652-1e45-4b38-b176-15d95abb47eb" providerId="ADAL" clId="{B4EA583D-C831-4608-BF0D-52B7593DA9ED}" dt="2020-12-18T08:53:01.639" v="1139" actId="20577"/>
          <ac:spMkLst>
            <pc:docMk/>
            <pc:sldMk cId="862552074" sldId="590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B4EA583D-C831-4608-BF0D-52B7593DA9ED}" dt="2020-12-18T06:11:33.664" v="492" actId="20577"/>
        <pc:sldMkLst>
          <pc:docMk/>
          <pc:sldMk cId="1735324425" sldId="592"/>
        </pc:sldMkLst>
        <pc:spChg chg="mod">
          <ac:chgData name="Summer Jung" userId="f55f4652-1e45-4b38-b176-15d95abb47eb" providerId="ADAL" clId="{B4EA583D-C831-4608-BF0D-52B7593DA9ED}" dt="2020-12-18T06:11:17.692" v="491" actId="6549"/>
          <ac:spMkLst>
            <pc:docMk/>
            <pc:sldMk cId="1735324425" sldId="592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20.982" v="1354" actId="20577"/>
        <pc:sldMkLst>
          <pc:docMk/>
          <pc:sldMk cId="1353113927" sldId="594"/>
        </pc:sldMkLst>
        <pc:spChg chg="mod">
          <ac:chgData name="Summer Jung" userId="f55f4652-1e45-4b38-b176-15d95abb47eb" providerId="ADAL" clId="{B4EA583D-C831-4608-BF0D-52B7593DA9ED}" dt="2020-12-18T08:55:20.982" v="1354" actId="20577"/>
          <ac:spMkLst>
            <pc:docMk/>
            <pc:sldMk cId="1353113927" sldId="594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02.704" v="1328"/>
        <pc:sldMkLst>
          <pc:docMk/>
          <pc:sldMk cId="4014345306" sldId="595"/>
        </pc:sldMkLst>
        <pc:spChg chg="mod">
          <ac:chgData name="Summer Jung" userId="f55f4652-1e45-4b38-b176-15d95abb47eb" providerId="ADAL" clId="{B4EA583D-C831-4608-BF0D-52B7593DA9ED}" dt="2020-12-18T08:55:02.704" v="1328"/>
          <ac:spMkLst>
            <pc:docMk/>
            <pc:sldMk cId="4014345306" sldId="595"/>
            <ac:spMk id="2" creationId="{AF902229-82B2-4173-816B-E26766B8FD95}"/>
          </ac:spMkLst>
        </pc:spChg>
      </pc:sldChg>
      <pc:sldChg chg="addSp delSp modSp modNotesTx">
        <pc:chgData name="Summer Jung" userId="f55f4652-1e45-4b38-b176-15d95abb47eb" providerId="ADAL" clId="{B4EA583D-C831-4608-BF0D-52B7593DA9ED}" dt="2020-12-22T01:50:36.337" v="2008"/>
        <pc:sldMkLst>
          <pc:docMk/>
          <pc:sldMk cId="2953082274" sldId="597"/>
        </pc:sldMkLst>
        <pc:spChg chg="mod">
          <ac:chgData name="Summer Jung" userId="f55f4652-1e45-4b38-b176-15d95abb47eb" providerId="ADAL" clId="{B4EA583D-C831-4608-BF0D-52B7593DA9ED}" dt="2020-12-18T06:01:19.909" v="25" actId="404"/>
          <ac:spMkLst>
            <pc:docMk/>
            <pc:sldMk cId="2953082274" sldId="597"/>
            <ac:spMk id="2" creationId="{0045BB5F-B5C3-3D4F-825C-7F95E278F6EC}"/>
          </ac:spMkLst>
        </pc:spChg>
        <pc:spChg chg="add del">
          <ac:chgData name="Summer Jung" userId="f55f4652-1e45-4b38-b176-15d95abb47eb" providerId="ADAL" clId="{B4EA583D-C831-4608-BF0D-52B7593DA9ED}" dt="2020-12-22T01:50:36.337" v="2008"/>
          <ac:spMkLst>
            <pc:docMk/>
            <pc:sldMk cId="2953082274" sldId="597"/>
            <ac:spMk id="4" creationId="{A664238A-A3FE-4A9D-A61A-3CCFC652BC6A}"/>
          </ac:spMkLst>
        </pc:spChg>
      </pc:sldChg>
      <pc:sldChg chg="add del">
        <pc:chgData name="Summer Jung" userId="f55f4652-1e45-4b38-b176-15d95abb47eb" providerId="ADAL" clId="{B4EA583D-C831-4608-BF0D-52B7593DA9ED}" dt="2020-12-18T06:15:56.513" v="718" actId="2696"/>
        <pc:sldMkLst>
          <pc:docMk/>
          <pc:sldMk cId="3806467806" sldId="1170"/>
        </pc:sldMkLst>
      </pc:sldChg>
      <pc:sldChg chg="add del">
        <pc:chgData name="Summer Jung" userId="f55f4652-1e45-4b38-b176-15d95abb47eb" providerId="ADAL" clId="{B4EA583D-C831-4608-BF0D-52B7593DA9ED}" dt="2020-12-18T06:15:56.519" v="720" actId="2696"/>
        <pc:sldMkLst>
          <pc:docMk/>
          <pc:sldMk cId="3625413329" sldId="1175"/>
        </pc:sldMkLst>
      </pc:sldChg>
      <pc:sldChg chg="add del">
        <pc:chgData name="Summer Jung" userId="f55f4652-1e45-4b38-b176-15d95abb47eb" providerId="ADAL" clId="{B4EA583D-C831-4608-BF0D-52B7593DA9ED}" dt="2020-12-18T06:15:56.525" v="721" actId="2696"/>
        <pc:sldMkLst>
          <pc:docMk/>
          <pc:sldMk cId="3474553338" sldId="1177"/>
        </pc:sldMkLst>
      </pc:sldChg>
      <pc:sldChg chg="add del">
        <pc:chgData name="Summer Jung" userId="f55f4652-1e45-4b38-b176-15d95abb47eb" providerId="ADAL" clId="{B4EA583D-C831-4608-BF0D-52B7593DA9ED}" dt="2020-12-18T06:15:56.510" v="717" actId="2696"/>
        <pc:sldMkLst>
          <pc:docMk/>
          <pc:sldMk cId="306253519" sldId="1178"/>
        </pc:sldMkLst>
      </pc:sldChg>
      <pc:sldChg chg="add del">
        <pc:chgData name="Summer Jung" userId="f55f4652-1e45-4b38-b176-15d95abb47eb" providerId="ADAL" clId="{B4EA583D-C831-4608-BF0D-52B7593DA9ED}" dt="2020-12-18T06:15:56.505" v="716" actId="2696"/>
        <pc:sldMkLst>
          <pc:docMk/>
          <pc:sldMk cId="1655638143" sldId="1179"/>
        </pc:sldMkLst>
      </pc:sldChg>
      <pc:sldChg chg="del">
        <pc:chgData name="Summer Jung" userId="f55f4652-1e45-4b38-b176-15d95abb47eb" providerId="ADAL" clId="{B4EA583D-C831-4608-BF0D-52B7593DA9ED}" dt="2020-12-18T06:14:01.762" v="678" actId="2696"/>
        <pc:sldMkLst>
          <pc:docMk/>
          <pc:sldMk cId="4133869110" sldId="1180"/>
        </pc:sldMkLst>
      </pc:sldChg>
      <pc:sldChg chg="modSp modNotesTx">
        <pc:chgData name="Summer Jung" userId="f55f4652-1e45-4b38-b176-15d95abb47eb" providerId="ADAL" clId="{B4EA583D-C831-4608-BF0D-52B7593DA9ED}" dt="2020-12-18T06:09:30.902" v="427" actId="20577"/>
        <pc:sldMkLst>
          <pc:docMk/>
          <pc:sldMk cId="2468421207" sldId="1181"/>
        </pc:sldMkLst>
        <pc:spChg chg="mod">
          <ac:chgData name="Summer Jung" userId="f55f4652-1e45-4b38-b176-15d95abb47eb" providerId="ADAL" clId="{B4EA583D-C831-4608-BF0D-52B7593DA9ED}" dt="2020-12-18T06:08:15.250" v="386"/>
          <ac:spMkLst>
            <pc:docMk/>
            <pc:sldMk cId="2468421207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B4EA583D-C831-4608-BF0D-52B7593DA9ED}" dt="2020-12-18T06:09:24.148" v="426" actId="1036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B4EA583D-C831-4608-BF0D-52B7593DA9ED}" dt="2020-12-18T06:09:24.148" v="426" actId="1036"/>
          <ac:picMkLst>
            <pc:docMk/>
            <pc:sldMk cId="2468421207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B4EA583D-C831-4608-BF0D-52B7593DA9ED}" dt="2020-12-22T01:46:21.904" v="1909" actId="20577"/>
        <pc:sldMkLst>
          <pc:docMk/>
          <pc:sldMk cId="2000222817" sldId="1184"/>
        </pc:sldMkLst>
        <pc:spChg chg="mod">
          <ac:chgData name="Summer Jung" userId="f55f4652-1e45-4b38-b176-15d95abb47eb" providerId="ADAL" clId="{B4EA583D-C831-4608-BF0D-52B7593DA9ED}" dt="2020-12-22T01:46:21.904" v="1909" actId="20577"/>
          <ac:spMkLst>
            <pc:docMk/>
            <pc:sldMk cId="2000222817" sldId="1184"/>
            <ac:spMk id="2" creationId="{F8446A85-59D5-4218-945F-33424662D5BA}"/>
          </ac:spMkLst>
        </pc:spChg>
      </pc:sldChg>
      <pc:sldChg chg="modSp">
        <pc:chgData name="Summer Jung" userId="f55f4652-1e45-4b38-b176-15d95abb47eb" providerId="ADAL" clId="{B4EA583D-C831-4608-BF0D-52B7593DA9ED}" dt="2020-12-18T08:55:15.150" v="1347" actId="20577"/>
        <pc:sldMkLst>
          <pc:docMk/>
          <pc:sldMk cId="4035316986" sldId="1187"/>
        </pc:sldMkLst>
        <pc:spChg chg="mod">
          <ac:chgData name="Summer Jung" userId="f55f4652-1e45-4b38-b176-15d95abb47eb" providerId="ADAL" clId="{B4EA583D-C831-4608-BF0D-52B7593DA9ED}" dt="2020-12-18T08:55:15.150" v="1347" actId="20577"/>
          <ac:spMkLst>
            <pc:docMk/>
            <pc:sldMk cId="4035316986" sldId="1187"/>
            <ac:spMk id="2" creationId="{29F00542-B509-4F93-B25D-509D9282F32D}"/>
          </ac:spMkLst>
        </pc:spChg>
      </pc:sldChg>
      <pc:sldChg chg="add del">
        <pc:chgData name="Summer Jung" userId="f55f4652-1e45-4b38-b176-15d95abb47eb" providerId="ADAL" clId="{B4EA583D-C831-4608-BF0D-52B7593DA9ED}" dt="2020-12-18T06:15:56.535" v="722" actId="2696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B4EA583D-C831-4608-BF0D-52B7593DA9ED}" dt="2020-12-22T01:47:03.068" v="1945" actId="2696"/>
        <pc:sldMkLst>
          <pc:docMk/>
          <pc:sldMk cId="315270995" sldId="1195"/>
        </pc:sldMkLst>
        <pc:spChg chg="mod">
          <ac:chgData name="Summer Jung" userId="f55f4652-1e45-4b38-b176-15d95abb47eb" providerId="ADAL" clId="{B4EA583D-C831-4608-BF0D-52B7593DA9ED}" dt="2020-12-22T01:46:42.358" v="1944" actId="404"/>
          <ac:spMkLst>
            <pc:docMk/>
            <pc:sldMk cId="315270995" sldId="1195"/>
            <ac:spMk id="5" creationId="{6B52C1BC-B8D4-446E-927D-50A2AFDE00C0}"/>
          </ac:spMkLst>
        </pc:spChg>
      </pc:sldChg>
      <pc:sldChg chg="add">
        <pc:chgData name="Summer Jung" userId="f55f4652-1e45-4b38-b176-15d95abb47eb" providerId="ADAL" clId="{B4EA583D-C831-4608-BF0D-52B7593DA9ED}" dt="2020-12-22T01:47:07.500" v="1946"/>
        <pc:sldMkLst>
          <pc:docMk/>
          <pc:sldMk cId="3472861273" sldId="1195"/>
        </pc:sldMkLst>
      </pc:sldChg>
      <pc:sldChg chg="addSp del">
        <pc:chgData name="Summer Jung" userId="f55f4652-1e45-4b38-b176-15d95abb47eb" providerId="ADAL" clId="{B4EA583D-C831-4608-BF0D-52B7593DA9ED}" dt="2020-12-18T06:16:12.878" v="725" actId="2696"/>
        <pc:sldMkLst>
          <pc:docMk/>
          <pc:sldMk cId="1763805278" sldId="1199"/>
        </pc:sldMkLst>
        <pc:spChg chg="add">
          <ac:chgData name="Summer Jung" userId="f55f4652-1e45-4b38-b176-15d95abb47eb" providerId="ADAL" clId="{B4EA583D-C831-4608-BF0D-52B7593DA9ED}" dt="2020-12-18T06:07:25.152" v="340"/>
          <ac:spMkLst>
            <pc:docMk/>
            <pc:sldMk cId="1763805278" sldId="1199"/>
            <ac:spMk id="15" creationId="{C131F235-6FB6-49D5-A06E-3249AE09E28F}"/>
          </ac:spMkLst>
        </pc:spChg>
      </pc:sldChg>
      <pc:sldChg chg="del ord">
        <pc:chgData name="Summer Jung" userId="f55f4652-1e45-4b38-b176-15d95abb47eb" providerId="ADAL" clId="{B4EA583D-C831-4608-BF0D-52B7593DA9ED}" dt="2020-12-18T06:15:26.275" v="714" actId="2696"/>
        <pc:sldMkLst>
          <pc:docMk/>
          <pc:sldMk cId="1118990456" sldId="1200"/>
        </pc:sldMkLst>
      </pc:sldChg>
      <pc:sldChg chg="add del">
        <pc:chgData name="Summer Jung" userId="f55f4652-1e45-4b38-b176-15d95abb47eb" providerId="ADAL" clId="{B4EA583D-C831-4608-BF0D-52B7593DA9ED}" dt="2020-12-22T01:49:32.833" v="1988" actId="2696"/>
        <pc:sldMkLst>
          <pc:docMk/>
          <pc:sldMk cId="2173781848" sldId="1200"/>
        </pc:sldMkLst>
      </pc:sldChg>
      <pc:sldChg chg="modSp">
        <pc:chgData name="Summer Jung" userId="f55f4652-1e45-4b38-b176-15d95abb47eb" providerId="ADAL" clId="{B4EA583D-C831-4608-BF0D-52B7593DA9ED}" dt="2020-12-18T06:11:47.670" v="514" actId="20577"/>
        <pc:sldMkLst>
          <pc:docMk/>
          <pc:sldMk cId="193199022" sldId="1203"/>
        </pc:sldMkLst>
        <pc:spChg chg="mod">
          <ac:chgData name="Summer Jung" userId="f55f4652-1e45-4b38-b176-15d95abb47eb" providerId="ADAL" clId="{B4EA583D-C831-4608-BF0D-52B7593DA9ED}" dt="2020-12-18T06:11:47.670" v="514" actId="20577"/>
          <ac:spMkLst>
            <pc:docMk/>
            <pc:sldMk cId="193199022" sldId="1203"/>
            <ac:spMk id="2" creationId="{AF902229-82B2-4173-816B-E26766B8FD95}"/>
          </ac:spMkLst>
        </pc:spChg>
      </pc:sldChg>
      <pc:sldChg chg="modNotesTx">
        <pc:chgData name="Summer Jung" userId="f55f4652-1e45-4b38-b176-15d95abb47eb" providerId="ADAL" clId="{B4EA583D-C831-4608-BF0D-52B7593DA9ED}" dt="2020-12-22T01:49:13.841" v="1987" actId="20577"/>
        <pc:sldMkLst>
          <pc:docMk/>
          <pc:sldMk cId="2977100634" sldId="1205"/>
        </pc:sldMkLst>
      </pc:sldChg>
      <pc:sldChg chg="addSp delSp modSp modNotesTx">
        <pc:chgData name="Summer Jung" userId="f55f4652-1e45-4b38-b176-15d95abb47eb" providerId="ADAL" clId="{B4EA583D-C831-4608-BF0D-52B7593DA9ED}" dt="2020-12-18T08:29:23.278" v="738" actId="12789"/>
        <pc:sldMkLst>
          <pc:docMk/>
          <pc:sldMk cId="3655562622" sldId="1220"/>
        </pc:sldMkLst>
        <pc:spChg chg="add 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2" creationId="{B536E713-C080-41ED-A3F5-8E65C3DCD144}"/>
          </ac:spMkLst>
        </pc:spChg>
        <pc:spChg chg="del">
          <ac:chgData name="Summer Jung" userId="f55f4652-1e45-4b38-b176-15d95abb47eb" providerId="ADAL" clId="{B4EA583D-C831-4608-BF0D-52B7593DA9ED}" dt="2020-12-18T06:02:08.317" v="59" actId="478"/>
          <ac:spMkLst>
            <pc:docMk/>
            <pc:sldMk cId="3655562622" sldId="1220"/>
            <ac:spMk id="10" creationId="{D48DCCFA-B38F-4FA6-AE9B-B12C005CA65F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1" creationId="{52333B5B-41A9-403C-8817-DE3940EFA426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2" creationId="{9E3CAC41-84F6-4F02-95BC-B225C3A0E727}"/>
          </ac:spMkLst>
        </pc:spChg>
        <pc:grpChg chg="add mod">
          <ac:chgData name="Summer Jung" userId="f55f4652-1e45-4b38-b176-15d95abb47eb" providerId="ADAL" clId="{B4EA583D-C831-4608-BF0D-52B7593DA9ED}" dt="2020-12-18T08:29:23.278" v="738" actId="12789"/>
          <ac:grpSpMkLst>
            <pc:docMk/>
            <pc:sldMk cId="3655562622" sldId="1220"/>
            <ac:grpSpMk id="3" creationId="{A4203FBE-808B-4D2A-8DC7-8CA8B188BB85}"/>
          </ac:grpSpMkLst>
        </pc:grpChg>
        <pc:cxnChg chg="mod">
          <ac:chgData name="Summer Jung" userId="f55f4652-1e45-4b38-b176-15d95abb47eb" providerId="ADAL" clId="{B4EA583D-C831-4608-BF0D-52B7593DA9ED}" dt="2020-12-18T08:29:12.299" v="727" actId="164"/>
          <ac:cxnSpMkLst>
            <pc:docMk/>
            <pc:sldMk cId="3655562622" sldId="1220"/>
            <ac:cxnSpMk id="13" creationId="{AEA2E95B-2CD2-40F8-90D3-228B1CB64ACE}"/>
          </ac:cxnSpMkLst>
        </pc:cxnChg>
      </pc:sldChg>
    </pc:docChg>
  </pc:docChgLst>
  <pc:docChgLst>
    <pc:chgData name="Summer Jung" userId="f55f4652-1e45-4b38-b176-15d95abb47eb" providerId="ADAL" clId="{FDF54E21-179B-496D-91F1-7FA1CAA32888}"/>
    <pc:docChg chg="undo custSel addSld delSld modSld sldOrd">
      <pc:chgData name="Summer Jung" userId="f55f4652-1e45-4b38-b176-15d95abb47eb" providerId="ADAL" clId="{FDF54E21-179B-496D-91F1-7FA1CAA32888}" dt="2020-12-14T05:43:14.412" v="12046" actId="1036"/>
      <pc:docMkLst>
        <pc:docMk/>
      </pc:docMkLst>
      <pc:sldChg chg="addSp modSp">
        <pc:chgData name="Summer Jung" userId="f55f4652-1e45-4b38-b176-15d95abb47eb" providerId="ADAL" clId="{FDF54E21-179B-496D-91F1-7FA1CAA32888}" dt="2020-12-14T05:39:37.968" v="12031" actId="1036"/>
        <pc:sldMkLst>
          <pc:docMk/>
          <pc:sldMk cId="881424782" sldId="410"/>
        </pc:sldMkLst>
        <pc:spChg chg="mod">
          <ac:chgData name="Summer Jung" userId="f55f4652-1e45-4b38-b176-15d95abb47eb" providerId="ADAL" clId="{FDF54E21-179B-496D-91F1-7FA1CAA32888}" dt="2020-12-14T05:39:34.658" v="12024" actId="1035"/>
          <ac:spMkLst>
            <pc:docMk/>
            <pc:sldMk cId="881424782" sldId="410"/>
            <ac:spMk id="2" creationId="{377DF782-1E82-4F35-AD0F-55C615AD62D1}"/>
          </ac:spMkLst>
        </pc:spChg>
        <pc:picChg chg="add mod">
          <ac:chgData name="Summer Jung" userId="f55f4652-1e45-4b38-b176-15d95abb47eb" providerId="ADAL" clId="{FDF54E21-179B-496D-91F1-7FA1CAA32888}" dt="2020-12-14T05:39:37.968" v="12031" actId="1036"/>
          <ac:picMkLst>
            <pc:docMk/>
            <pc:sldMk cId="881424782" sldId="410"/>
            <ac:picMk id="3" creationId="{57B38449-AC8F-4BCF-BE54-8D7B4EAFE098}"/>
          </ac:picMkLst>
        </pc:picChg>
      </pc:sldChg>
      <pc:sldChg chg="del modNotesTx">
        <pc:chgData name="Summer Jung" userId="f55f4652-1e45-4b38-b176-15d95abb47eb" providerId="ADAL" clId="{FDF54E21-179B-496D-91F1-7FA1CAA32888}" dt="2020-12-11T04:52:33.083" v="8784" actId="2696"/>
        <pc:sldMkLst>
          <pc:docMk/>
          <pc:sldMk cId="46344292" sldId="500"/>
        </pc:sldMkLst>
      </pc:sldChg>
      <pc:sldChg chg="delSp del">
        <pc:chgData name="Summer Jung" userId="f55f4652-1e45-4b38-b176-15d95abb47eb" providerId="ADAL" clId="{FDF54E21-179B-496D-91F1-7FA1CAA32888}" dt="2020-12-11T04:56:00.119" v="8954" actId="2696"/>
        <pc:sldMkLst>
          <pc:docMk/>
          <pc:sldMk cId="2484684575" sldId="501"/>
        </pc:sldMkLst>
        <pc:spChg chg="del">
          <ac:chgData name="Summer Jung" userId="f55f4652-1e45-4b38-b176-15d95abb47eb" providerId="ADAL" clId="{FDF54E21-179B-496D-91F1-7FA1CAA32888}" dt="2020-12-10T06:19:23.049" v="2" actId="478"/>
          <ac:spMkLst>
            <pc:docMk/>
            <pc:sldMk cId="2484684575" sldId="501"/>
            <ac:spMk id="7" creationId="{8C8A12F1-E8E4-48E9-B1CA-54FEDF588CDB}"/>
          </ac:spMkLst>
        </pc:spChg>
      </pc:sldChg>
      <pc:sldChg chg="delSp del">
        <pc:chgData name="Summer Jung" userId="f55f4652-1e45-4b38-b176-15d95abb47eb" providerId="ADAL" clId="{FDF54E21-179B-496D-91F1-7FA1CAA32888}" dt="2020-12-11T04:51:57.164" v="8780" actId="2696"/>
        <pc:sldMkLst>
          <pc:docMk/>
          <pc:sldMk cId="2665811471" sldId="513"/>
        </pc:sldMkLst>
        <pc:spChg chg="del">
          <ac:chgData name="Summer Jung" userId="f55f4652-1e45-4b38-b176-15d95abb47eb" providerId="ADAL" clId="{FDF54E21-179B-496D-91F1-7FA1CAA32888}" dt="2020-12-10T06:19:16.221" v="0" actId="478"/>
          <ac:spMkLst>
            <pc:docMk/>
            <pc:sldMk cId="2665811471" sldId="513"/>
            <ac:spMk id="8" creationId="{B56AA82C-D19A-414A-9F76-74D8BC469A95}"/>
          </ac:spMkLst>
        </pc:spChg>
      </pc:sldChg>
      <pc:sldChg chg="del">
        <pc:chgData name="Summer Jung" userId="f55f4652-1e45-4b38-b176-15d95abb47eb" providerId="ADAL" clId="{FDF54E21-179B-496D-91F1-7FA1CAA32888}" dt="2020-12-11T04:49:50.806" v="8717" actId="2696"/>
        <pc:sldMkLst>
          <pc:docMk/>
          <pc:sldMk cId="3502671548" sldId="523"/>
        </pc:sldMkLst>
      </pc:sldChg>
      <pc:sldChg chg="delSp add del">
        <pc:chgData name="Summer Jung" userId="f55f4652-1e45-4b38-b176-15d95abb47eb" providerId="ADAL" clId="{FDF54E21-179B-496D-91F1-7FA1CAA32888}" dt="2020-12-14T05:37:23.983" v="11995" actId="478"/>
        <pc:sldMkLst>
          <pc:docMk/>
          <pc:sldMk cId="3212496519" sldId="524"/>
        </pc:sldMkLst>
        <pc:spChg chg="del">
          <ac:chgData name="Summer Jung" userId="f55f4652-1e45-4b38-b176-15d95abb47eb" providerId="ADAL" clId="{FDF54E21-179B-496D-91F1-7FA1CAA32888}" dt="2020-12-14T05:37:23.983" v="11995" actId="478"/>
          <ac:spMkLst>
            <pc:docMk/>
            <pc:sldMk cId="3212496519" sldId="524"/>
            <ac:spMk id="4" creationId="{AC02A234-3D60-443A-A38F-0AE513A73D92}"/>
          </ac:spMkLst>
        </pc:spChg>
      </pc:sldChg>
      <pc:sldChg chg="del">
        <pc:chgData name="Summer Jung" userId="f55f4652-1e45-4b38-b176-15d95abb47eb" providerId="ADAL" clId="{FDF54E21-179B-496D-91F1-7FA1CAA32888}" dt="2020-12-11T04:59:11.222" v="9016" actId="2696"/>
        <pc:sldMkLst>
          <pc:docMk/>
          <pc:sldMk cId="2026150410" sldId="525"/>
        </pc:sldMkLst>
      </pc:sldChg>
      <pc:sldChg chg="del">
        <pc:chgData name="Summer Jung" userId="f55f4652-1e45-4b38-b176-15d95abb47eb" providerId="ADAL" clId="{FDF54E21-179B-496D-91F1-7FA1CAA32888}" dt="2020-12-11T05:00:04.869" v="9057" actId="2696"/>
        <pc:sldMkLst>
          <pc:docMk/>
          <pc:sldMk cId="2833473608" sldId="527"/>
        </pc:sldMkLst>
      </pc:sldChg>
      <pc:sldChg chg="del">
        <pc:chgData name="Summer Jung" userId="f55f4652-1e45-4b38-b176-15d95abb47eb" providerId="ADAL" clId="{FDF54E21-179B-496D-91F1-7FA1CAA32888}" dt="2020-12-11T05:32:12.699" v="9351" actId="2696"/>
        <pc:sldMkLst>
          <pc:docMk/>
          <pc:sldMk cId="1299093961" sldId="531"/>
        </pc:sldMkLst>
      </pc:sldChg>
      <pc:sldChg chg="delSp del">
        <pc:chgData name="Summer Jung" userId="f55f4652-1e45-4b38-b176-15d95abb47eb" providerId="ADAL" clId="{FDF54E21-179B-496D-91F1-7FA1CAA32888}" dt="2020-12-11T04:57:35.623" v="8969" actId="2696"/>
        <pc:sldMkLst>
          <pc:docMk/>
          <pc:sldMk cId="4088655711" sldId="532"/>
        </pc:sldMkLst>
        <pc:spChg chg="del">
          <ac:chgData name="Summer Jung" userId="f55f4652-1e45-4b38-b176-15d95abb47eb" providerId="ADAL" clId="{FDF54E21-179B-496D-91F1-7FA1CAA32888}" dt="2020-12-10T06:19:30.899" v="4" actId="478"/>
          <ac:spMkLst>
            <pc:docMk/>
            <pc:sldMk cId="4088655711" sldId="532"/>
            <ac:spMk id="11" creationId="{9FF50CDB-2D98-4377-94E8-94912236F75B}"/>
          </ac:spMkLst>
        </pc:spChg>
      </pc:sldChg>
      <pc:sldChg chg="del">
        <pc:chgData name="Summer Jung" userId="f55f4652-1e45-4b38-b176-15d95abb47eb" providerId="ADAL" clId="{FDF54E21-179B-496D-91F1-7FA1CAA32888}" dt="2020-12-11T04:58:17.934" v="8993" actId="2696"/>
        <pc:sldMkLst>
          <pc:docMk/>
          <pc:sldMk cId="2546128534" sldId="533"/>
        </pc:sldMkLst>
      </pc:sldChg>
      <pc:sldChg chg="del">
        <pc:chgData name="Summer Jung" userId="f55f4652-1e45-4b38-b176-15d95abb47eb" providerId="ADAL" clId="{FDF54E21-179B-496D-91F1-7FA1CAA32888}" dt="2020-12-11T05:21:35.347" v="9346" actId="2696"/>
        <pc:sldMkLst>
          <pc:docMk/>
          <pc:sldMk cId="2582265535" sldId="534"/>
        </pc:sldMkLst>
      </pc:sldChg>
      <pc:sldChg chg="modSp">
        <pc:chgData name="Summer Jung" userId="f55f4652-1e45-4b38-b176-15d95abb47eb" providerId="ADAL" clId="{FDF54E21-179B-496D-91F1-7FA1CAA32888}" dt="2020-12-11T04:51:21.576" v="8749"/>
        <pc:sldMkLst>
          <pc:docMk/>
          <pc:sldMk cId="964630114" sldId="574"/>
        </pc:sldMkLst>
        <pc:spChg chg="mod">
          <ac:chgData name="Summer Jung" userId="f55f4652-1e45-4b38-b176-15d95abb47eb" providerId="ADAL" clId="{FDF54E21-179B-496D-91F1-7FA1CAA32888}" dt="2020-12-11T04:51:21.576" v="8749"/>
          <ac:spMkLst>
            <pc:docMk/>
            <pc:sldMk cId="964630114" sldId="574"/>
            <ac:spMk id="5" creationId="{1C2A4D3B-41AD-B643-AF0F-85A9BB601434}"/>
          </ac:spMkLst>
        </pc:spChg>
      </pc:sldChg>
      <pc:sldChg chg="addSp delSp modSp del">
        <pc:chgData name="Summer Jung" userId="f55f4652-1e45-4b38-b176-15d95abb47eb" providerId="ADAL" clId="{FDF54E21-179B-496D-91F1-7FA1CAA32888}" dt="2020-12-11T04:49:34.927" v="8715" actId="2696"/>
        <pc:sldMkLst>
          <pc:docMk/>
          <pc:sldMk cId="347802907" sldId="575"/>
        </pc:sldMkLst>
        <pc:spChg chg="del">
          <ac:chgData name="Summer Jung" userId="f55f4652-1e45-4b38-b176-15d95abb47eb" providerId="ADAL" clId="{FDF54E21-179B-496D-91F1-7FA1CAA32888}" dt="2020-12-11T04:48:27.180" v="8671" actId="478"/>
          <ac:spMkLst>
            <pc:docMk/>
            <pc:sldMk cId="347802907" sldId="575"/>
            <ac:spMk id="3" creationId="{B310C87C-62A0-4F42-9245-0A8B46AEAECC}"/>
          </ac:spMkLst>
        </pc:spChg>
        <pc:spChg chg="add del mod">
          <ac:chgData name="Summer Jung" userId="f55f4652-1e45-4b38-b176-15d95abb47eb" providerId="ADAL" clId="{FDF54E21-179B-496D-91F1-7FA1CAA32888}" dt="2020-12-11T04:48:28.317" v="8672" actId="478"/>
          <ac:spMkLst>
            <pc:docMk/>
            <pc:sldMk cId="347802907" sldId="575"/>
            <ac:spMk id="6" creationId="{8D9CDD53-6F55-441E-8673-A2F362C53C4B}"/>
          </ac:spMkLst>
        </pc:spChg>
      </pc:sldChg>
      <pc:sldChg chg="delSp del">
        <pc:chgData name="Summer Jung" userId="f55f4652-1e45-4b38-b176-15d95abb47eb" providerId="ADAL" clId="{FDF54E21-179B-496D-91F1-7FA1CAA32888}" dt="2020-12-11T04:56:32.990" v="8957" actId="2696"/>
        <pc:sldMkLst>
          <pc:docMk/>
          <pc:sldMk cId="432613280" sldId="577"/>
        </pc:sldMkLst>
        <pc:spChg chg="del">
          <ac:chgData name="Summer Jung" userId="f55f4652-1e45-4b38-b176-15d95abb47eb" providerId="ADAL" clId="{FDF54E21-179B-496D-91F1-7FA1CAA32888}" dt="2020-12-10T06:19:27.329" v="3" actId="478"/>
          <ac:spMkLst>
            <pc:docMk/>
            <pc:sldMk cId="432613280" sldId="577"/>
            <ac:spMk id="11" creationId="{9FF50CDB-2D98-4377-94E8-94912236F75B}"/>
          </ac:spMkLst>
        </pc:spChg>
      </pc:sldChg>
      <pc:sldChg chg="delSp del">
        <pc:chgData name="Summer Jung" userId="f55f4652-1e45-4b38-b176-15d95abb47eb" providerId="ADAL" clId="{FDF54E21-179B-496D-91F1-7FA1CAA32888}" dt="2020-12-10T07:34:19.178" v="2211" actId="2696"/>
        <pc:sldMkLst>
          <pc:docMk/>
          <pc:sldMk cId="1178484525" sldId="578"/>
        </pc:sldMkLst>
        <pc:spChg chg="del">
          <ac:chgData name="Summer Jung" userId="f55f4652-1e45-4b38-b176-15d95abb47eb" providerId="ADAL" clId="{FDF54E21-179B-496D-91F1-7FA1CAA32888}" dt="2020-12-10T06:19:36.313" v="5" actId="478"/>
          <ac:spMkLst>
            <pc:docMk/>
            <pc:sldMk cId="1178484525" sldId="578"/>
            <ac:spMk id="8" creationId="{B56AA82C-D19A-414A-9F76-74D8BC469A95}"/>
          </ac:spMkLst>
        </pc:spChg>
      </pc:sldChg>
      <pc:sldChg chg="delSp add">
        <pc:chgData name="Summer Jung" userId="f55f4652-1e45-4b38-b176-15d95abb47eb" providerId="ADAL" clId="{FDF54E21-179B-496D-91F1-7FA1CAA32888}" dt="2020-12-14T05:38:33.225" v="12009" actId="478"/>
        <pc:sldMkLst>
          <pc:docMk/>
          <pc:sldMk cId="1499268245" sldId="579"/>
        </pc:sldMkLst>
        <pc:spChg chg="del">
          <ac:chgData name="Summer Jung" userId="f55f4652-1e45-4b38-b176-15d95abb47eb" providerId="ADAL" clId="{FDF54E21-179B-496D-91F1-7FA1CAA32888}" dt="2020-12-14T05:38:33.225" v="12009" actId="478"/>
          <ac:spMkLst>
            <pc:docMk/>
            <pc:sldMk cId="1499268245" sldId="579"/>
            <ac:spMk id="4" creationId="{6807D8FE-0CEC-4C2E-BE9A-523E88DD875C}"/>
          </ac:spMkLst>
        </pc:spChg>
      </pc:sldChg>
      <pc:sldChg chg="delSp del">
        <pc:chgData name="Summer Jung" userId="f55f4652-1e45-4b38-b176-15d95abb47eb" providerId="ADAL" clId="{FDF54E21-179B-496D-91F1-7FA1CAA32888}" dt="2020-12-11T04:53:58.750" v="8845" actId="2696"/>
        <pc:sldMkLst>
          <pc:docMk/>
          <pc:sldMk cId="3156070687" sldId="579"/>
        </pc:sldMkLst>
        <pc:spChg chg="del">
          <ac:chgData name="Summer Jung" userId="f55f4652-1e45-4b38-b176-15d95abb47eb" providerId="ADAL" clId="{FDF54E21-179B-496D-91F1-7FA1CAA32888}" dt="2020-12-10T06:19:19.704" v="1" actId="478"/>
          <ac:spMkLst>
            <pc:docMk/>
            <pc:sldMk cId="3156070687" sldId="579"/>
            <ac:spMk id="6" creationId="{2A1FCD6A-C513-4628-AEB0-7071F0E084A1}"/>
          </ac:spMkLst>
        </pc:spChg>
      </pc:sldChg>
      <pc:sldChg chg="del">
        <pc:chgData name="Summer Jung" userId="f55f4652-1e45-4b38-b176-15d95abb47eb" providerId="ADAL" clId="{FDF54E21-179B-496D-91F1-7FA1CAA32888}" dt="2020-12-10T07:31:37.102" v="2083" actId="2696"/>
        <pc:sldMkLst>
          <pc:docMk/>
          <pc:sldMk cId="756493490" sldId="580"/>
        </pc:sldMkLst>
      </pc:sldChg>
      <pc:sldChg chg="delSp add del">
        <pc:chgData name="Summer Jung" userId="f55f4652-1e45-4b38-b176-15d95abb47eb" providerId="ADAL" clId="{FDF54E21-179B-496D-91F1-7FA1CAA32888}" dt="2020-12-11T05:02:03.901" v="9091" actId="2696"/>
        <pc:sldMkLst>
          <pc:docMk/>
          <pc:sldMk cId="3292314749" sldId="580"/>
        </pc:sldMkLst>
        <pc:picChg chg="del">
          <ac:chgData name="Summer Jung" userId="f55f4652-1e45-4b38-b176-15d95abb47eb" providerId="ADAL" clId="{FDF54E21-179B-496D-91F1-7FA1CAA32888}" dt="2020-12-11T05:01:59.806" v="9088"/>
          <ac:picMkLst>
            <pc:docMk/>
            <pc:sldMk cId="3292314749" sldId="580"/>
            <ac:picMk id="5" creationId="{B136E8BF-CA14-4F2D-A542-30DB8D6FB113}"/>
          </ac:picMkLst>
        </pc:picChg>
      </pc:sldChg>
      <pc:sldChg chg="delSp add">
        <pc:chgData name="Summer Jung" userId="f55f4652-1e45-4b38-b176-15d95abb47eb" providerId="ADAL" clId="{FDF54E21-179B-496D-91F1-7FA1CAA32888}" dt="2020-12-14T05:38:30.496" v="12008" actId="478"/>
        <pc:sldMkLst>
          <pc:docMk/>
          <pc:sldMk cId="4166883953" sldId="580"/>
        </pc:sldMkLst>
        <pc:spChg chg="del">
          <ac:chgData name="Summer Jung" userId="f55f4652-1e45-4b38-b176-15d95abb47eb" providerId="ADAL" clId="{FDF54E21-179B-496D-91F1-7FA1CAA32888}" dt="2020-12-14T05:38:30.496" v="12008" actId="478"/>
          <ac:spMkLst>
            <pc:docMk/>
            <pc:sldMk cId="4166883953" sldId="580"/>
            <ac:spMk id="4" creationId="{ED534475-4BDB-4B6D-BB2A-8E50EA3EDA86}"/>
          </ac:spMkLst>
        </pc:spChg>
      </pc:sldChg>
      <pc:sldChg chg="del">
        <pc:chgData name="Summer Jung" userId="f55f4652-1e45-4b38-b176-15d95abb47eb" providerId="ADAL" clId="{FDF54E21-179B-496D-91F1-7FA1CAA32888}" dt="2020-12-10T07:31:37.095" v="2082" actId="2696"/>
        <pc:sldMkLst>
          <pc:docMk/>
          <pc:sldMk cId="1268308481" sldId="581"/>
        </pc:sldMkLst>
      </pc:sldChg>
      <pc:sldChg chg="delSp add">
        <pc:chgData name="Summer Jung" userId="f55f4652-1e45-4b38-b176-15d95abb47eb" providerId="ADAL" clId="{FDF54E21-179B-496D-91F1-7FA1CAA32888}" dt="2020-12-14T05:38:24.097" v="12007" actId="478"/>
        <pc:sldMkLst>
          <pc:docMk/>
          <pc:sldMk cId="3978710457" sldId="581"/>
        </pc:sldMkLst>
        <pc:spChg chg="del">
          <ac:chgData name="Summer Jung" userId="f55f4652-1e45-4b38-b176-15d95abb47eb" providerId="ADAL" clId="{FDF54E21-179B-496D-91F1-7FA1CAA32888}" dt="2020-12-14T05:38:24.097" v="12007" actId="478"/>
          <ac:spMkLst>
            <pc:docMk/>
            <pc:sldMk cId="3978710457" sldId="581"/>
            <ac:spMk id="4" creationId="{4F6512C2-DD43-429D-88EA-F09BAA313915}"/>
          </ac:spMkLst>
        </pc:spChg>
      </pc:sldChg>
      <pc:sldChg chg="delSp add del">
        <pc:chgData name="Summer Jung" userId="f55f4652-1e45-4b38-b176-15d95abb47eb" providerId="ADAL" clId="{FDF54E21-179B-496D-91F1-7FA1CAA32888}" dt="2020-12-11T05:02:03.901" v="9090" actId="2696"/>
        <pc:sldMkLst>
          <pc:docMk/>
          <pc:sldMk cId="4188491862" sldId="581"/>
        </pc:sldMkLst>
        <pc:picChg chg="del">
          <ac:chgData name="Summer Jung" userId="f55f4652-1e45-4b38-b176-15d95abb47eb" providerId="ADAL" clId="{FDF54E21-179B-496D-91F1-7FA1CAA32888}" dt="2020-12-11T05:01:55.449" v="9086"/>
          <ac:picMkLst>
            <pc:docMk/>
            <pc:sldMk cId="4188491862" sldId="581"/>
            <ac:picMk id="3" creationId="{63A32775-9742-4996-9549-CED9B642D114}"/>
          </ac:picMkLst>
        </pc:picChg>
      </pc:sldChg>
      <pc:sldChg chg="modSp add">
        <pc:chgData name="Summer Jung" userId="f55f4652-1e45-4b38-b176-15d95abb47eb" providerId="ADAL" clId="{FDF54E21-179B-496D-91F1-7FA1CAA32888}" dt="2020-12-14T04:51:20.312" v="10863" actId="1036"/>
        <pc:sldMkLst>
          <pc:docMk/>
          <pc:sldMk cId="1363758984" sldId="582"/>
        </pc:sldMkLst>
        <pc:spChg chg="mod">
          <ac:chgData name="Summer Jung" userId="f55f4652-1e45-4b38-b176-15d95abb47eb" providerId="ADAL" clId="{FDF54E21-179B-496D-91F1-7FA1CAA32888}" dt="2020-12-10T06:51:13.806" v="347" actId="2711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4T04:51:20.312" v="10863" actId="1036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4T05:25:39.763" v="11957" actId="20577"/>
        <pc:sldMkLst>
          <pc:docMk/>
          <pc:sldMk cId="981642986" sldId="583"/>
        </pc:sldMkLst>
        <pc:spChg chg="mod">
          <ac:chgData name="Summer Jung" userId="f55f4652-1e45-4b38-b176-15d95abb47eb" providerId="ADAL" clId="{FDF54E21-179B-496D-91F1-7FA1CAA32888}" dt="2020-12-10T06:51:08.040" v="346" actId="6549"/>
          <ac:spMkLst>
            <pc:docMk/>
            <pc:sldMk cId="981642986" sldId="583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" creationId="{3DEF8698-0C84-40D2-A587-C4B935855477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14" creationId="{6E06A87E-4B71-4174-A8F5-44A48B1A8B8F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1" creationId="{DBFC1058-1091-4CCA-A15B-F42D9A106BE0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3" creationId="{E85D564D-C7BB-4589-829A-61AC989304CC}"/>
          </ac:spMkLst>
        </pc:spChg>
        <pc:spChg chg="mod">
          <ac:chgData name="Summer Jung" userId="f55f4652-1e45-4b38-b176-15d95abb47eb" providerId="ADAL" clId="{FDF54E21-179B-496D-91F1-7FA1CAA32888}" dt="2020-12-11T04:53:41.281" v="8842"/>
          <ac:spMkLst>
            <pc:docMk/>
            <pc:sldMk cId="981642986" sldId="583"/>
            <ac:spMk id="34" creationId="{FD7C4831-4D95-49CB-A38A-46BB509F9D58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5" creationId="{43D95895-E7EC-40E6-9999-B55DB488421C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7" creationId="{26A6E398-4C8B-4CE1-A110-73C0E0915AF2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39" creationId="{1742849F-C8CF-4BF6-B5E9-29E779F0238E}"/>
          </ac:spMkLst>
        </pc:spChg>
      </pc:sldChg>
      <pc:sldChg chg="modSp add del">
        <pc:chgData name="Summer Jung" userId="f55f4652-1e45-4b38-b176-15d95abb47eb" providerId="ADAL" clId="{FDF54E21-179B-496D-91F1-7FA1CAA32888}" dt="2020-12-11T05:00:37.283" v="9080" actId="2696"/>
        <pc:sldMkLst>
          <pc:docMk/>
          <pc:sldMk cId="1943034433" sldId="584"/>
        </pc:sldMkLst>
        <pc:spChg chg="mod">
          <ac:chgData name="Summer Jung" userId="f55f4652-1e45-4b38-b176-15d95abb47eb" providerId="ADAL" clId="{FDF54E21-179B-496D-91F1-7FA1CAA32888}" dt="2020-12-11T05:00:27.418" v="9078" actId="27636"/>
          <ac:spMkLst>
            <pc:docMk/>
            <pc:sldMk cId="1943034433" sldId="584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1T04:53:56.227" v="8844" actId="20577"/>
        <pc:sldMkLst>
          <pc:docMk/>
          <pc:sldMk cId="1956456623" sldId="585"/>
        </pc:sldMkLst>
        <pc:spChg chg="mod">
          <ac:chgData name="Summer Jung" userId="f55f4652-1e45-4b38-b176-15d95abb47eb" providerId="ADAL" clId="{FDF54E21-179B-496D-91F1-7FA1CAA32888}" dt="2020-12-10T07:25:08.196" v="1750"/>
          <ac:spMkLst>
            <pc:docMk/>
            <pc:sldMk cId="1956456623" sldId="585"/>
            <ac:spMk id="5" creationId="{D25A01BB-9887-4DB5-996E-F8EF047C8B93}"/>
          </ac:spMkLst>
        </pc:spChg>
      </pc:sldChg>
      <pc:sldChg chg="modSp add">
        <pc:chgData name="Summer Jung" userId="f55f4652-1e45-4b38-b176-15d95abb47eb" providerId="ADAL" clId="{FDF54E21-179B-496D-91F1-7FA1CAA32888}" dt="2020-12-11T05:32:38.649" v="9358" actId="2711"/>
        <pc:sldMkLst>
          <pc:docMk/>
          <pc:sldMk cId="3769063567" sldId="586"/>
        </pc:sldMkLst>
        <pc:spChg chg="mod">
          <ac:chgData name="Summer Jung" userId="f55f4652-1e45-4b38-b176-15d95abb47eb" providerId="ADAL" clId="{FDF54E21-179B-496D-91F1-7FA1CAA32888}" dt="2020-12-11T05:32:38.649" v="9358" actId="2711"/>
          <ac:spMkLst>
            <pc:docMk/>
            <pc:sldMk cId="3769063567" sldId="58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4:43.797" v="8849" actId="20577"/>
          <ac:spMkLst>
            <pc:docMk/>
            <pc:sldMk cId="3769063567" sldId="586"/>
            <ac:spMk id="7" creationId="{02324A5D-0ACC-4A3B-A812-59A43E180CDE}"/>
          </ac:spMkLst>
        </pc:spChg>
      </pc:sldChg>
      <pc:sldChg chg="modSp add">
        <pc:chgData name="Summer Jung" userId="f55f4652-1e45-4b38-b176-15d95abb47eb" providerId="ADAL" clId="{FDF54E21-179B-496D-91F1-7FA1CAA32888}" dt="2020-12-11T04:51:01.917" v="8748" actId="2711"/>
        <pc:sldMkLst>
          <pc:docMk/>
          <pc:sldMk cId="3645893948" sldId="587"/>
        </pc:sldMkLst>
        <pc:spChg chg="mod">
          <ac:chgData name="Summer Jung" userId="f55f4652-1e45-4b38-b176-15d95abb47eb" providerId="ADAL" clId="{FDF54E21-179B-496D-91F1-7FA1CAA32888}" dt="2020-12-11T04:50:28.630" v="8726" actId="2711"/>
          <ac:spMkLst>
            <pc:docMk/>
            <pc:sldMk cId="3645893948" sldId="587"/>
            <ac:spMk id="2" creationId="{3AAABFB3-1595-4197-8085-9B9AD744768E}"/>
          </ac:spMkLst>
        </pc:spChg>
        <pc:spChg chg="mod">
          <ac:chgData name="Summer Jung" userId="f55f4652-1e45-4b38-b176-15d95abb47eb" providerId="ADAL" clId="{FDF54E21-179B-496D-91F1-7FA1CAA32888}" dt="2020-12-11T04:51:01.917" v="8748" actId="2711"/>
          <ac:spMkLst>
            <pc:docMk/>
            <pc:sldMk cId="3645893948" sldId="587"/>
            <ac:spMk id="3" creationId="{02784015-7155-43FD-AB26-D75380F8DCF5}"/>
          </ac:spMkLst>
        </pc:spChg>
      </pc:sldChg>
      <pc:sldChg chg="add del ord">
        <pc:chgData name="Summer Jung" userId="f55f4652-1e45-4b38-b176-15d95abb47eb" providerId="ADAL" clId="{FDF54E21-179B-496D-91F1-7FA1CAA32888}" dt="2020-12-11T04:54:51.098" v="8850" actId="2696"/>
        <pc:sldMkLst>
          <pc:docMk/>
          <pc:sldMk cId="1327673779" sldId="588"/>
        </pc:sldMkLst>
      </pc:sldChg>
      <pc:sldChg chg="addSp delSp modSp add modNotesTx">
        <pc:chgData name="Summer Jung" userId="f55f4652-1e45-4b38-b176-15d95abb47eb" providerId="ADAL" clId="{FDF54E21-179B-496D-91F1-7FA1CAA32888}" dt="2020-12-14T05:14:42.030" v="11869" actId="20577"/>
        <pc:sldMkLst>
          <pc:docMk/>
          <pc:sldMk cId="2245853356" sldId="588"/>
        </pc:sldMkLst>
        <pc:spChg chg="add del mod">
          <ac:chgData name="Summer Jung" userId="f55f4652-1e45-4b38-b176-15d95abb47eb" providerId="ADAL" clId="{FDF54E21-179B-496D-91F1-7FA1CAA32888}" dt="2020-12-14T05:00:04.892" v="10866" actId="478"/>
          <ac:spMkLst>
            <pc:docMk/>
            <pc:sldMk cId="2245853356" sldId="588"/>
            <ac:spMk id="2" creationId="{A40001E1-500A-486F-BEF8-A1B01A86116D}"/>
          </ac:spMkLst>
        </pc:spChg>
        <pc:spChg chg="del">
          <ac:chgData name="Summer Jung" userId="f55f4652-1e45-4b38-b176-15d95abb47eb" providerId="ADAL" clId="{FDF54E21-179B-496D-91F1-7FA1CAA32888}" dt="2020-12-11T05:53:27.142" v="9465" actId="478"/>
          <ac:spMkLst>
            <pc:docMk/>
            <pc:sldMk cId="2245853356" sldId="588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22.888" v="9376" actId="478"/>
          <ac:spMkLst>
            <pc:docMk/>
            <pc:sldMk cId="2245853356" sldId="588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4T05:06:33.135" v="11454"/>
          <ac:spMkLst>
            <pc:docMk/>
            <pc:sldMk cId="2245853356" sldId="588"/>
            <ac:spMk id="7" creationId="{91804F07-A05E-431E-9DA6-29ADF5E5AE70}"/>
          </ac:spMkLst>
        </pc:spChg>
        <pc:spChg chg="del">
          <ac:chgData name="Summer Jung" userId="f55f4652-1e45-4b38-b176-15d95abb47eb" providerId="ADAL" clId="{FDF54E21-179B-496D-91F1-7FA1CAA32888}" dt="2020-12-11T05:53:25.107" v="9464" actId="478"/>
          <ac:spMkLst>
            <pc:docMk/>
            <pc:sldMk cId="2245853356" sldId="588"/>
            <ac:spMk id="8" creationId="{B56AA82C-D19A-414A-9F76-74D8BC469A95}"/>
          </ac:spMkLst>
        </pc:spChg>
        <pc:spChg chg="del mod">
          <ac:chgData name="Summer Jung" userId="f55f4652-1e45-4b38-b176-15d95abb47eb" providerId="ADAL" clId="{FDF54E21-179B-496D-91F1-7FA1CAA32888}" dt="2020-12-11T06:29:48.711" v="10545" actId="478"/>
          <ac:spMkLst>
            <pc:docMk/>
            <pc:sldMk cId="2245853356" sldId="588"/>
            <ac:spMk id="9" creationId="{0E9728BE-4692-462E-B53B-FA57C8179EF3}"/>
          </ac:spMkLst>
        </pc:spChg>
        <pc:spChg chg="add mod">
          <ac:chgData name="Summer Jung" userId="f55f4652-1e45-4b38-b176-15d95abb47eb" providerId="ADAL" clId="{FDF54E21-179B-496D-91F1-7FA1CAA32888}" dt="2020-12-11T06:33:38.585" v="10849" actId="1036"/>
          <ac:spMkLst>
            <pc:docMk/>
            <pc:sldMk cId="2245853356" sldId="588"/>
            <ac:spMk id="11" creationId="{5BEF599D-2289-4628-860D-0A2342907378}"/>
          </ac:spMkLst>
        </pc:spChg>
        <pc:picChg chg="mod">
          <ac:chgData name="Summer Jung" userId="f55f4652-1e45-4b38-b176-15d95abb47eb" providerId="ADAL" clId="{FDF54E21-179B-496D-91F1-7FA1CAA32888}" dt="2020-12-11T06:33:29.545" v="10842" actId="12788"/>
          <ac:picMkLst>
            <pc:docMk/>
            <pc:sldMk cId="2245853356" sldId="588"/>
            <ac:picMk id="10" creationId="{BB11D26A-8235-4E62-8BFE-3CC85E42A389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43:14.412" v="12046" actId="1036"/>
        <pc:sldMkLst>
          <pc:docMk/>
          <pc:sldMk cId="1295835123" sldId="589"/>
        </pc:sldMkLst>
        <pc:spChg chg="mod">
          <ac:chgData name="Summer Jung" userId="f55f4652-1e45-4b38-b176-15d95abb47eb" providerId="ADAL" clId="{FDF54E21-179B-496D-91F1-7FA1CAA32888}" dt="2020-12-10T08:16:56.097" v="2463" actId="2711"/>
          <ac:spMkLst>
            <pc:docMk/>
            <pc:sldMk cId="1295835123" sldId="589"/>
            <ac:spMk id="5" creationId="{60142F30-0E2A-4610-BBF0-18EB42D3DBB6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8" creationId="{3FC62824-4C8E-4936-9F49-67ACCE451E1C}"/>
          </ac:spMkLst>
        </pc:spChg>
        <pc:spChg chg="mod or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2" creationId="{5CE4C49A-AA4F-4710-A125-C0A1EF834FC1}"/>
          </ac:spMkLst>
        </pc:spChg>
        <pc:spChg chg="del ord">
          <ac:chgData name="Summer Jung" userId="f55f4652-1e45-4b38-b176-15d95abb47eb" providerId="ADAL" clId="{FDF54E21-179B-496D-91F1-7FA1CAA32888}" dt="2020-12-10T08:40:48.997" v="2794" actId="478"/>
          <ac:spMkLst>
            <pc:docMk/>
            <pc:sldMk cId="1295835123" sldId="589"/>
            <ac:spMk id="23" creationId="{CCE29D13-788A-494E-8174-D9901AE891F1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34" creationId="{D73C6E3A-7390-49B5-A4D5-1B7CC389916C}"/>
          </ac:spMkLst>
        </pc:spChg>
        <pc:grpChg chg="add mod ord">
          <ac:chgData name="Summer Jung" userId="f55f4652-1e45-4b38-b176-15d95abb47eb" providerId="ADAL" clId="{FDF54E21-179B-496D-91F1-7FA1CAA32888}" dt="2020-12-14T05:43:14.412" v="12046" actId="1036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2" creationId="{AE77F32E-EAA9-4CF8-8CCB-CA3949CC1D8D}"/>
          </ac:picMkLst>
        </pc:picChg>
        <pc:picChg chg="add mod modCrop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3" creationId="{8A974E5B-62A9-475C-8AEC-7022A31BB7F7}"/>
          </ac:picMkLst>
        </pc:picChg>
        <pc:picChg chg="mod">
          <ac:chgData name="Summer Jung" userId="f55f4652-1e45-4b38-b176-15d95abb47eb" providerId="ADAL" clId="{FDF54E21-179B-496D-91F1-7FA1CAA32888}" dt="2020-12-14T05:43:14.412" v="12046" actId="1036"/>
          <ac:picMkLst>
            <pc:docMk/>
            <pc:sldMk cId="1295835123" sldId="589"/>
            <ac:picMk id="15" creationId="{6A65FC41-0C7B-4F23-AF18-1D229B320E64}"/>
          </ac:picMkLst>
        </pc:picChg>
        <pc:cxnChg chg="del">
          <ac:chgData name="Summer Jung" userId="f55f4652-1e45-4b38-b176-15d95abb47eb" providerId="ADAL" clId="{FDF54E21-179B-496D-91F1-7FA1CAA32888}" dt="2020-12-10T08:40:50.873" v="2795" actId="478"/>
          <ac:cxnSpMkLst>
            <pc:docMk/>
            <pc:sldMk cId="1295835123" sldId="589"/>
            <ac:cxnSpMk id="19" creationId="{769E2AF5-999B-41EA-B0D6-F5AFD01FF64A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add">
        <pc:chgData name="Summer Jung" userId="f55f4652-1e45-4b38-b176-15d95abb47eb" providerId="ADAL" clId="{FDF54E21-179B-496D-91F1-7FA1CAA32888}" dt="2020-12-14T05:33:53.455" v="11967"/>
        <pc:sldMkLst>
          <pc:docMk/>
          <pc:sldMk cId="1817379587" sldId="590"/>
        </pc:sldMkLst>
      </pc:sldChg>
      <pc:sldChg chg="addSp delSp modSp add del modNotesTx">
        <pc:chgData name="Summer Jung" userId="f55f4652-1e45-4b38-b176-15d95abb47eb" providerId="ADAL" clId="{FDF54E21-179B-496D-91F1-7FA1CAA32888}" dt="2020-12-14T05:33:49.510" v="11966" actId="2696"/>
        <pc:sldMkLst>
          <pc:docMk/>
          <pc:sldMk cId="3607638781" sldId="590"/>
        </pc:sldMkLst>
        <pc:spChg chg="mod">
          <ac:chgData name="Summer Jung" userId="f55f4652-1e45-4b38-b176-15d95abb47eb" providerId="ADAL" clId="{FDF54E21-179B-496D-91F1-7FA1CAA32888}" dt="2020-12-11T01:19:48.849" v="5674" actId="20577"/>
          <ac:spMkLst>
            <pc:docMk/>
            <pc:sldMk cId="3607638781" sldId="590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04:10.771" v="3975" actId="14100"/>
          <ac:spMkLst>
            <pc:docMk/>
            <pc:sldMk cId="3607638781" sldId="590"/>
            <ac:spMk id="16" creationId="{22BC6613-6EF5-4A97-9B80-142D59B3476E}"/>
          </ac:spMkLst>
        </pc:spChg>
        <pc:spChg chg="add mod">
          <ac:chgData name="Summer Jung" userId="f55f4652-1e45-4b38-b176-15d95abb47eb" providerId="ADAL" clId="{FDF54E21-179B-496D-91F1-7FA1CAA32888}" dt="2020-12-10T09:04:22.301" v="3982" actId="1035"/>
          <ac:spMkLst>
            <pc:docMk/>
            <pc:sldMk cId="3607638781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FDF54E21-179B-496D-91F1-7FA1CAA32888}" dt="2020-12-10T09:03:45.046" v="3965" actId="14100"/>
          <ac:spMkLst>
            <pc:docMk/>
            <pc:sldMk cId="3607638781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FDF54E21-179B-496D-91F1-7FA1CAA32888}" dt="2020-12-11T04:56:09.916" v="8955" actId="14100"/>
          <ac:spMkLst>
            <pc:docMk/>
            <pc:sldMk cId="3607638781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FDF54E21-179B-496D-91F1-7FA1CAA32888}" dt="2020-12-10T08:52:08.634" v="3531" actId="1036"/>
          <ac:spMkLst>
            <pc:docMk/>
            <pc:sldMk cId="3607638781" sldId="590"/>
            <ac:spMk id="28" creationId="{0A814512-60FC-4037-A021-EC46F9ABA40D}"/>
          </ac:spMkLst>
        </pc:spChg>
        <pc:picChg chg="add mod ord modCrop">
          <ac:chgData name="Summer Jung" userId="f55f4652-1e45-4b38-b176-15d95abb47eb" providerId="ADAL" clId="{FDF54E21-179B-496D-91F1-7FA1CAA32888}" dt="2020-12-11T01:09:08.312" v="5018" actId="14861"/>
          <ac:picMkLst>
            <pc:docMk/>
            <pc:sldMk cId="3607638781" sldId="590"/>
            <ac:picMk id="2" creationId="{D353BBC6-1D1F-48A1-96F9-FD0B32500E41}"/>
          </ac:picMkLst>
        </pc:picChg>
        <pc:picChg chg="del">
          <ac:chgData name="Summer Jung" userId="f55f4652-1e45-4b38-b176-15d95abb47eb" providerId="ADAL" clId="{FDF54E21-179B-496D-91F1-7FA1CAA32888}" dt="2020-12-10T09:02:43.402" v="3919" actId="478"/>
          <ac:picMkLst>
            <pc:docMk/>
            <pc:sldMk cId="3607638781" sldId="590"/>
            <ac:picMk id="14" creationId="{30383E8D-A3A0-4DE8-A635-5C6BAA810E60}"/>
          </ac:picMkLst>
        </pc:picChg>
        <pc:cxnChg chg="mod">
          <ac:chgData name="Summer Jung" userId="f55f4652-1e45-4b38-b176-15d95abb47eb" providerId="ADAL" clId="{FDF54E21-179B-496D-91F1-7FA1CAA32888}" dt="2020-12-10T09:03:32.540" v="3939" actId="14100"/>
          <ac:cxnSpMkLst>
            <pc:docMk/>
            <pc:sldMk cId="3607638781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FDF54E21-179B-496D-91F1-7FA1CAA32888}" dt="2020-12-10T09:03:36.370" v="3940" actId="14100"/>
          <ac:cxnSpMkLst>
            <pc:docMk/>
            <pc:sldMk cId="3607638781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FDF54E21-179B-496D-91F1-7FA1CAA32888}" dt="2020-12-11T04:56:13.076" v="8956" actId="14100"/>
          <ac:cxnSpMkLst>
            <pc:docMk/>
            <pc:sldMk cId="3607638781" sldId="590"/>
            <ac:cxnSpMk id="24" creationId="{ECA2C5F1-CFF4-4F64-B0F7-01FE8F7997F1}"/>
          </ac:cxnSpMkLst>
        </pc:cxnChg>
      </pc:sldChg>
      <pc:sldChg chg="add">
        <pc:chgData name="Summer Jung" userId="f55f4652-1e45-4b38-b176-15d95abb47eb" providerId="ADAL" clId="{FDF54E21-179B-496D-91F1-7FA1CAA32888}" dt="2020-12-14T05:32:44.460" v="11961"/>
        <pc:sldMkLst>
          <pc:docMk/>
          <pc:sldMk cId="3607396141" sldId="591"/>
        </pc:sldMkLst>
      </pc:sldChg>
      <pc:sldChg chg="addSp delSp modSp add del modNotesTx">
        <pc:chgData name="Summer Jung" userId="f55f4652-1e45-4b38-b176-15d95abb47eb" providerId="ADAL" clId="{FDF54E21-179B-496D-91F1-7FA1CAA32888}" dt="2020-12-14T05:32:41.737" v="11960" actId="2696"/>
        <pc:sldMkLst>
          <pc:docMk/>
          <pc:sldMk cId="4072174425" sldId="591"/>
        </pc:sldMkLst>
        <pc:spChg chg="mod">
          <ac:chgData name="Summer Jung" userId="f55f4652-1e45-4b38-b176-15d95abb47eb" providerId="ADAL" clId="{FDF54E21-179B-496D-91F1-7FA1CAA32888}" dt="2020-12-11T01:19:56.649" v="5690" actId="20577"/>
          <ac:spMkLst>
            <pc:docMk/>
            <pc:sldMk cId="4072174425" sldId="591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10:24.732" v="4159" actId="14100"/>
          <ac:spMkLst>
            <pc:docMk/>
            <pc:sldMk cId="4072174425" sldId="591"/>
            <ac:spMk id="6" creationId="{9935A31F-021E-4E4A-899F-9D7008B0906A}"/>
          </ac:spMkLst>
        </pc:spChg>
        <pc:spChg chg="mod">
          <ac:chgData name="Summer Jung" userId="f55f4652-1e45-4b38-b176-15d95abb47eb" providerId="ADAL" clId="{FDF54E21-179B-496D-91F1-7FA1CAA32888}" dt="2020-12-11T04:57:13.740" v="8968" actId="14100"/>
          <ac:spMkLst>
            <pc:docMk/>
            <pc:sldMk cId="4072174425" sldId="591"/>
            <ac:spMk id="17" creationId="{111035AC-037F-4FA1-94DA-CC8A99DE1890}"/>
          </ac:spMkLst>
        </pc:spChg>
        <pc:picChg chg="del">
          <ac:chgData name="Summer Jung" userId="f55f4652-1e45-4b38-b176-15d95abb47eb" providerId="ADAL" clId="{FDF54E21-179B-496D-91F1-7FA1CAA32888}" dt="2020-12-10T09:09:44.174" v="4138" actId="478"/>
          <ac:picMkLst>
            <pc:docMk/>
            <pc:sldMk cId="4072174425" sldId="591"/>
            <ac:picMk id="2" creationId="{7C55B9BC-97F2-4742-89A3-6B604C2C2009}"/>
          </ac:picMkLst>
        </pc:picChg>
        <pc:picChg chg="add mod ord modCrop">
          <ac:chgData name="Summer Jung" userId="f55f4652-1e45-4b38-b176-15d95abb47eb" providerId="ADAL" clId="{FDF54E21-179B-496D-91F1-7FA1CAA32888}" dt="2020-12-11T01:09:17.012" v="5019" actId="14861"/>
          <ac:picMkLst>
            <pc:docMk/>
            <pc:sldMk cId="4072174425" sldId="591"/>
            <ac:picMk id="3" creationId="{C6C7A14F-331A-42B4-8F1F-3B4CA6FFBE72}"/>
          </ac:picMkLst>
        </pc:pic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1735324425" sldId="592"/>
        </pc:sldMkLst>
      </pc:sldChg>
      <pc:sldChg chg="addSp delSp modSp add del modNotesTx">
        <pc:chgData name="Summer Jung" userId="f55f4652-1e45-4b38-b176-15d95abb47eb" providerId="ADAL" clId="{FDF54E21-179B-496D-91F1-7FA1CAA32888}" dt="2020-12-14T05:33:35.690" v="11963" actId="2696"/>
        <pc:sldMkLst>
          <pc:docMk/>
          <pc:sldMk cId="2906061736" sldId="592"/>
        </pc:sldMkLst>
        <pc:spChg chg="mod">
          <ac:chgData name="Summer Jung" userId="f55f4652-1e45-4b38-b176-15d95abb47eb" providerId="ADAL" clId="{FDF54E21-179B-496D-91F1-7FA1CAA32888}" dt="2020-12-11T01:20:18.074" v="5730" actId="6549"/>
          <ac:spMkLst>
            <pc:docMk/>
            <pc:sldMk cId="2906061736" sldId="592"/>
            <ac:spMk id="2" creationId="{AF902229-82B2-4173-816B-E26766B8FD95}"/>
          </ac:spMkLst>
        </pc:spChg>
        <pc:spChg chg="del mod">
          <ac:chgData name="Summer Jung" userId="f55f4652-1e45-4b38-b176-15d95abb47eb" providerId="ADAL" clId="{FDF54E21-179B-496D-91F1-7FA1CAA32888}" dt="2020-12-10T09:14:35.667" v="4163" actId="478"/>
          <ac:spMkLst>
            <pc:docMk/>
            <pc:sldMk cId="2906061736" sldId="592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2" creationId="{4568574E-32D4-43C4-8A81-1F0875854FBA}"/>
          </ac:spMkLst>
        </pc:spChg>
        <pc:spChg chg="add del mod">
          <ac:chgData name="Summer Jung" userId="f55f4652-1e45-4b38-b176-15d95abb47eb" providerId="ADAL" clId="{FDF54E21-179B-496D-91F1-7FA1CAA32888}" dt="2020-12-10T09:25:01.483" v="4682" actId="478"/>
          <ac:spMkLst>
            <pc:docMk/>
            <pc:sldMk cId="2906061736" sldId="592"/>
            <ac:spMk id="13" creationId="{70CC9ADE-F013-40BD-9C40-7273EF6A9004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4" creationId="{EC12D49D-64F4-4D77-8523-B46619BB6C14}"/>
          </ac:spMkLst>
        </pc:spChg>
        <pc:spChg chg="add mod">
          <ac:chgData name="Summer Jung" userId="f55f4652-1e45-4b38-b176-15d95abb47eb" providerId="ADAL" clId="{FDF54E21-179B-496D-91F1-7FA1CAA32888}" dt="2020-12-10T09:22:25.680" v="4431" actId="14100"/>
          <ac:spMkLst>
            <pc:docMk/>
            <pc:sldMk cId="2906061736" sldId="592"/>
            <ac:spMk id="16" creationId="{69802CE7-E749-41F1-8386-9CB3BD0B7D4F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4:58:13.854" v="8992" actId="14100"/>
          <ac:spMkLst>
            <pc:docMk/>
            <pc:sldMk cId="2906061736" sldId="592"/>
            <ac:spMk id="20" creationId="{97220A20-5C41-4F7E-9242-3503A61AA0DF}"/>
          </ac:spMkLst>
        </pc:spChg>
        <pc:spChg chg="del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0T09:21:16.316" v="4417" actId="478"/>
          <ac:picMkLst>
            <pc:docMk/>
            <pc:sldMk cId="2906061736" sldId="592"/>
            <ac:picMk id="3" creationId="{5A87036E-F608-4C24-881F-679D09AB2EB2}"/>
          </ac:picMkLst>
        </pc:picChg>
        <pc:picChg chg="add mod modCrop">
          <ac:chgData name="Summer Jung" userId="f55f4652-1e45-4b38-b176-15d95abb47eb" providerId="ADAL" clId="{FDF54E21-179B-496D-91F1-7FA1CAA32888}" dt="2020-12-11T01:08:23.203" v="5014" actId="14861"/>
          <ac:picMkLst>
            <pc:docMk/>
            <pc:sldMk cId="2906061736" sldId="592"/>
            <ac:picMk id="4" creationId="{AC982B70-B382-4988-8A8E-AA57A76DDF22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9" creationId="{1B0E3609-F8A3-4087-9868-D743AC1244AC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21" creationId="{584C02E3-589C-4A72-923F-4E574CABD3A7}"/>
          </ac:picMkLst>
        </pc:picChg>
        <pc:picChg chg="add mod">
          <ac:chgData name="Summer Jung" userId="f55f4652-1e45-4b38-b176-15d95abb47eb" providerId="ADAL" clId="{FDF54E21-179B-496D-91F1-7FA1CAA32888}" dt="2020-12-10T09:30:21.258" v="4873" actId="1038"/>
          <ac:picMkLst>
            <pc:docMk/>
            <pc:sldMk cId="2906061736" sldId="592"/>
            <ac:picMk id="22" creationId="{DD4EA646-493A-4623-BD5D-A0CE0A004A02}"/>
          </ac:picMkLst>
        </pc:picChg>
        <pc:picChg chg="add mod">
          <ac:chgData name="Summer Jung" userId="f55f4652-1e45-4b38-b176-15d95abb47eb" providerId="ADAL" clId="{FDF54E21-179B-496D-91F1-7FA1CAA32888}" dt="2020-12-10T09:30:23.942" v="4877" actId="1035"/>
          <ac:picMkLst>
            <pc:docMk/>
            <pc:sldMk cId="2906061736" sldId="592"/>
            <ac:picMk id="24" creationId="{C9187C16-616C-4A70-97B2-4A6B09BCF5EB}"/>
          </ac:picMkLst>
        </pc:pic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1" creationId="{80C3A4E0-3137-494E-B2F4-833C140A1AD8}"/>
          </ac:cxnSpMkLst>
        </pc:cxnChg>
        <pc:cxnChg chg="del mod">
          <ac:chgData name="Summer Jung" userId="f55f4652-1e45-4b38-b176-15d95abb47eb" providerId="ADAL" clId="{FDF54E21-179B-496D-91F1-7FA1CAA32888}" dt="2020-12-10T09:14:37.202" v="4164" actId="478"/>
          <ac:cxnSpMkLst>
            <pc:docMk/>
            <pc:sldMk cId="2906061736" sldId="592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FDF54E21-179B-496D-91F1-7FA1CAA32888}" dt="2020-12-10T09:25:14.553" v="4684" actId="14100"/>
          <ac:cxnSpMkLst>
            <pc:docMk/>
            <pc:sldMk cId="2906061736" sldId="592"/>
            <ac:cxnSpMk id="17" creationId="{EA581E96-DB8A-4B1A-9668-CAA1E6720E81}"/>
          </ac:cxnSpMkLst>
        </pc:cxn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9" creationId="{2D30D779-F2D1-4CFC-9DFF-48216EE7BDD3}"/>
          </ac:cxnSpMkLst>
        </pc:cxnChg>
      </pc:sldChg>
      <pc:sldChg chg="addSp delSp modSp add del modNotesTx">
        <pc:chgData name="Summer Jung" userId="f55f4652-1e45-4b38-b176-15d95abb47eb" providerId="ADAL" clId="{FDF54E21-179B-496D-91F1-7FA1CAA32888}" dt="2020-12-14T05:33:35.705" v="11964" actId="2696"/>
        <pc:sldMkLst>
          <pc:docMk/>
          <pc:sldMk cId="703031626" sldId="593"/>
        </pc:sldMkLst>
        <pc:spChg chg="mod">
          <ac:chgData name="Summer Jung" userId="f55f4652-1e45-4b38-b176-15d95abb47eb" providerId="ADAL" clId="{FDF54E21-179B-496D-91F1-7FA1CAA32888}" dt="2020-12-11T01:20:13.724" v="5719" actId="6549"/>
          <ac:spMkLst>
            <pc:docMk/>
            <pc:sldMk cId="703031626" sldId="593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0:55:49.681" v="4986" actId="478"/>
          <ac:spMkLst>
            <pc:docMk/>
            <pc:sldMk cId="703031626" sldId="593"/>
            <ac:spMk id="4" creationId="{8F6B3F22-2BE1-4933-8142-F254CBE3AEE0}"/>
          </ac:spMkLst>
        </pc:spChg>
        <pc:spChg chg="mod">
          <ac:chgData name="Summer Jung" userId="f55f4652-1e45-4b38-b176-15d95abb47eb" providerId="ADAL" clId="{FDF54E21-179B-496D-91F1-7FA1CAA32888}" dt="2020-12-11T04:58:42.174" v="9004" actId="20577"/>
          <ac:spMkLst>
            <pc:docMk/>
            <pc:sldMk cId="703031626" sldId="593"/>
            <ac:spMk id="12" creationId="{4568574E-32D4-43C4-8A81-1F0875854FBA}"/>
          </ac:spMkLst>
        </pc:spChg>
        <pc:spChg chg="add mod">
          <ac:chgData name="Summer Jung" userId="f55f4652-1e45-4b38-b176-15d95abb47eb" providerId="ADAL" clId="{FDF54E21-179B-496D-91F1-7FA1CAA32888}" dt="2020-12-11T01:11:01.896" v="5069" actId="14100"/>
          <ac:spMkLst>
            <pc:docMk/>
            <pc:sldMk cId="703031626" sldId="593"/>
            <ac:spMk id="13" creationId="{7E5FF7EB-E7B9-4BED-BF07-8DD0420930DE}"/>
          </ac:spMkLst>
        </pc:spChg>
        <pc:spChg chg="mod">
          <ac:chgData name="Summer Jung" userId="f55f4652-1e45-4b38-b176-15d95abb47eb" providerId="ADAL" clId="{FDF54E21-179B-496D-91F1-7FA1CAA32888}" dt="2020-12-11T01:14:04.349" v="5091" actId="12789"/>
          <ac:spMkLst>
            <pc:docMk/>
            <pc:sldMk cId="703031626" sldId="593"/>
            <ac:spMk id="14" creationId="{EC12D49D-64F4-4D77-8523-B46619BB6C14}"/>
          </ac:spMkLst>
        </pc:spChg>
        <pc:spChg chg="mod">
          <ac:chgData name="Summer Jung" userId="f55f4652-1e45-4b38-b176-15d95abb47eb" providerId="ADAL" clId="{FDF54E21-179B-496D-91F1-7FA1CAA32888}" dt="2020-12-11T01:16:18.818" v="5434" actId="20577"/>
          <ac:spMkLst>
            <pc:docMk/>
            <pc:sldMk cId="703031626" sldId="593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1:12:01.986" v="5080" actId="14100"/>
          <ac:spMkLst>
            <pc:docMk/>
            <pc:sldMk cId="703031626" sldId="593"/>
            <ac:spMk id="20" creationId="{E2C40605-BCAE-4733-B384-65A05EAECC5F}"/>
          </ac:spMkLst>
        </pc:spChg>
        <pc:spChg chg="mod">
          <ac:chgData name="Summer Jung" userId="f55f4652-1e45-4b38-b176-15d95abb47eb" providerId="ADAL" clId="{FDF54E21-179B-496D-91F1-7FA1CAA32888}" dt="2020-12-11T01:10:54.454" v="5063" actId="1036"/>
          <ac:spMkLst>
            <pc:docMk/>
            <pc:sldMk cId="703031626" sldId="593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1T01:07:05.892" v="5007" actId="478"/>
          <ac:picMkLst>
            <pc:docMk/>
            <pc:sldMk cId="703031626" sldId="593"/>
            <ac:picMk id="3" creationId="{5A87036E-F608-4C24-881F-679D09AB2EB2}"/>
          </ac:picMkLst>
        </pc:picChg>
        <pc:picChg chg="add mod ord">
          <ac:chgData name="Summer Jung" userId="f55f4652-1e45-4b38-b176-15d95abb47eb" providerId="ADAL" clId="{FDF54E21-179B-496D-91F1-7FA1CAA32888}" dt="2020-12-11T01:09:48.650" v="5023" actId="14100"/>
          <ac:picMkLst>
            <pc:docMk/>
            <pc:sldMk cId="703031626" sldId="593"/>
            <ac:picMk id="5" creationId="{AF592537-C7C5-45C3-BAE8-D539475289B2}"/>
          </ac:picMkLst>
        </pc:picChg>
        <pc:picChg chg="add mod modCrop">
          <ac:chgData name="Summer Jung" userId="f55f4652-1e45-4b38-b176-15d95abb47eb" providerId="ADAL" clId="{FDF54E21-179B-496D-91F1-7FA1CAA32888}" dt="2020-12-11T01:14:37.635" v="5098"/>
          <ac:picMkLst>
            <pc:docMk/>
            <pc:sldMk cId="703031626" sldId="593"/>
            <ac:picMk id="16" creationId="{3E391013-EAE8-4653-852F-2A512CFD0ECD}"/>
          </ac:picMkLst>
        </pc:picChg>
        <pc:cxnChg chg="mod">
          <ac:chgData name="Summer Jung" userId="f55f4652-1e45-4b38-b176-15d95abb47eb" providerId="ADAL" clId="{FDF54E21-179B-496D-91F1-7FA1CAA32888}" dt="2020-12-11T01:14:21.665" v="5095" actId="14100"/>
          <ac:cxnSpMkLst>
            <pc:docMk/>
            <pc:sldMk cId="703031626" sldId="593"/>
            <ac:cxnSpMk id="11" creationId="{80C3A4E0-3137-494E-B2F4-833C140A1AD8}"/>
          </ac:cxnSpMkLst>
        </pc:cxnChg>
        <pc:cxnChg chg="add mod">
          <ac:chgData name="Summer Jung" userId="f55f4652-1e45-4b38-b176-15d95abb47eb" providerId="ADAL" clId="{FDF54E21-179B-496D-91F1-7FA1CAA32888}" dt="2020-12-11T01:14:30.343" v="5097" actId="14100"/>
          <ac:cxnSpMkLst>
            <pc:docMk/>
            <pc:sldMk cId="703031626" sldId="593"/>
            <ac:cxnSpMk id="15" creationId="{717DFDBE-56A7-45FB-9E8F-ED95710F188F}"/>
          </ac:cxnSpMkLst>
        </pc:cxnChg>
        <pc:cxnChg chg="mod">
          <ac:chgData name="Summer Jung" userId="f55f4652-1e45-4b38-b176-15d95abb47eb" providerId="ADAL" clId="{FDF54E21-179B-496D-91F1-7FA1CAA32888}" dt="2020-12-11T01:14:18.007" v="5094" actId="14100"/>
          <ac:cxnSpMkLst>
            <pc:docMk/>
            <pc:sldMk cId="703031626" sldId="593"/>
            <ac:cxnSpMk id="19" creationId="{2D30D779-F2D1-4CFC-9DFF-48216EE7BDD3}"/>
          </ac:cxnSpMkLst>
        </pc:cxn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2516544624" sldId="593"/>
        </pc:sldMkLst>
      </pc:sldChg>
      <pc:sldChg chg="addSp delSp modSp add modNotesTx">
        <pc:chgData name="Summer Jung" userId="f55f4652-1e45-4b38-b176-15d95abb47eb" providerId="ADAL" clId="{FDF54E21-179B-496D-91F1-7FA1CAA32888}" dt="2020-12-11T04:40:10.406" v="7740"/>
        <pc:sldMkLst>
          <pc:docMk/>
          <pc:sldMk cId="2027124701" sldId="594"/>
        </pc:sldMkLst>
        <pc:spChg chg="mod">
          <ac:chgData name="Summer Jung" userId="f55f4652-1e45-4b38-b176-15d95abb47eb" providerId="ADAL" clId="{FDF54E21-179B-496D-91F1-7FA1CAA32888}" dt="2020-12-11T04:18:04.654" v="6369" actId="2711"/>
          <ac:spMkLst>
            <pc:docMk/>
            <pc:sldMk cId="2027124701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40:00.940" v="7720"/>
          <ac:spMkLst>
            <pc:docMk/>
            <pc:sldMk cId="2027124701" sldId="594"/>
            <ac:spMk id="10" creationId="{DD2372DD-112E-481B-8096-D037DCB97C98}"/>
          </ac:spMkLst>
        </pc:spChg>
        <pc:spChg chg="del mod">
          <ac:chgData name="Summer Jung" userId="f55f4652-1e45-4b38-b176-15d95abb47eb" providerId="ADAL" clId="{FDF54E21-179B-496D-91F1-7FA1CAA32888}" dt="2020-12-11T01:38:20.344" v="6238" actId="478"/>
          <ac:spMkLst>
            <pc:docMk/>
            <pc:sldMk cId="2027124701" sldId="594"/>
            <ac:spMk id="18" creationId="{817AD0E4-23A8-4BF0-A965-67523F54CD45}"/>
          </ac:spMkLst>
        </pc:spChg>
        <pc:spChg chg="del">
          <ac:chgData name="Summer Jung" userId="f55f4652-1e45-4b38-b176-15d95abb47eb" providerId="ADAL" clId="{FDF54E21-179B-496D-91F1-7FA1CAA32888}" dt="2020-12-11T01:38:16.534" v="6236" actId="478"/>
          <ac:spMkLst>
            <pc:docMk/>
            <pc:sldMk cId="2027124701" sldId="594"/>
            <ac:spMk id="22" creationId="{E240B744-E966-48FC-89D1-EC97D4C8B24C}"/>
          </ac:spMkLst>
        </pc:spChg>
        <pc:spChg chg="mod">
          <ac:chgData name="Summer Jung" userId="f55f4652-1e45-4b38-b176-15d95abb47eb" providerId="ADAL" clId="{FDF54E21-179B-496D-91F1-7FA1CAA32888}" dt="2020-12-11T04:40:10.406" v="7740"/>
          <ac:spMkLst>
            <pc:docMk/>
            <pc:sldMk cId="2027124701" sldId="594"/>
            <ac:spMk id="25" creationId="{522F298B-78DE-43A8-81A4-49FAEC68403C}"/>
          </ac:spMkLst>
        </pc:spChg>
        <pc:picChg chg="add mod ord">
          <ac:chgData name="Summer Jung" userId="f55f4652-1e45-4b38-b176-15d95abb47eb" providerId="ADAL" clId="{FDF54E21-179B-496D-91F1-7FA1CAA32888}" dt="2020-12-11T01:37:42.353" v="6227" actId="167"/>
          <ac:picMkLst>
            <pc:docMk/>
            <pc:sldMk cId="2027124701" sldId="594"/>
            <ac:picMk id="3" creationId="{F4DAF9AB-2117-42FA-BC01-79E83ABE989D}"/>
          </ac:picMkLst>
        </pc:picChg>
        <pc:picChg chg="del mod">
          <ac:chgData name="Summer Jung" userId="f55f4652-1e45-4b38-b176-15d95abb47eb" providerId="ADAL" clId="{FDF54E21-179B-496D-91F1-7FA1CAA32888}" dt="2020-12-11T01:36:09.213" v="6210" actId="478"/>
          <ac:picMkLst>
            <pc:docMk/>
            <pc:sldMk cId="2027124701" sldId="594"/>
            <ac:picMk id="5" creationId="{2D60CF92-903A-4014-9B9E-8CBCEBCA0D63}"/>
          </ac:picMkLst>
        </pc:picChg>
        <pc:picChg chg="del mod">
          <ac:chgData name="Summer Jung" userId="f55f4652-1e45-4b38-b176-15d95abb47eb" providerId="ADAL" clId="{FDF54E21-179B-496D-91F1-7FA1CAA32888}" dt="2020-12-11T01:37:32.307" v="6224" actId="478"/>
          <ac:picMkLst>
            <pc:docMk/>
            <pc:sldMk cId="2027124701" sldId="594"/>
            <ac:picMk id="6" creationId="{824346AB-A952-44B1-81BE-1D1CDD233FE3}"/>
          </ac:picMkLst>
        </pc:picChg>
        <pc:picChg chg="mod">
          <ac:chgData name="Summer Jung" userId="f55f4652-1e45-4b38-b176-15d95abb47eb" providerId="ADAL" clId="{FDF54E21-179B-496D-91F1-7FA1CAA32888}" dt="2020-12-11T01:29:53.702" v="6070" actId="14861"/>
          <ac:picMkLst>
            <pc:docMk/>
            <pc:sldMk cId="2027124701" sldId="594"/>
            <ac:picMk id="7" creationId="{A6B68904-5AB2-4E9F-9AE5-4583196712AA}"/>
          </ac:picMkLst>
        </pc:picChg>
        <pc:picChg chg="add mod ord">
          <ac:chgData name="Summer Jung" userId="f55f4652-1e45-4b38-b176-15d95abb47eb" providerId="ADAL" clId="{FDF54E21-179B-496D-91F1-7FA1CAA32888}" dt="2020-12-11T01:38:00.793" v="6234" actId="1076"/>
          <ac:picMkLst>
            <pc:docMk/>
            <pc:sldMk cId="2027124701" sldId="594"/>
            <ac:picMk id="11" creationId="{A743D825-D434-4DD0-B19C-272B4073B4B8}"/>
          </ac:picMkLst>
        </pc:picChg>
        <pc:cxnChg chg="mod">
          <ac:chgData name="Summer Jung" userId="f55f4652-1e45-4b38-b176-15d95abb47eb" providerId="ADAL" clId="{FDF54E21-179B-496D-91F1-7FA1CAA32888}" dt="2020-12-11T01:38:44.836" v="6243" actId="14100"/>
          <ac:cxnSpMkLst>
            <pc:docMk/>
            <pc:sldMk cId="2027124701" sldId="594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1:38:35.796" v="6241" actId="14100"/>
          <ac:cxnSpMkLst>
            <pc:docMk/>
            <pc:sldMk cId="2027124701" sldId="594"/>
            <ac:cxnSpMk id="15" creationId="{14A3C826-C5FA-40F6-AC37-F10F06B3CC1A}"/>
          </ac:cxnSpMkLst>
        </pc:cxnChg>
        <pc:cxnChg chg="del mod">
          <ac:chgData name="Summer Jung" userId="f55f4652-1e45-4b38-b176-15d95abb47eb" providerId="ADAL" clId="{FDF54E21-179B-496D-91F1-7FA1CAA32888}" dt="2020-12-11T01:38:19.211" v="6237" actId="478"/>
          <ac:cxnSpMkLst>
            <pc:docMk/>
            <pc:sldMk cId="2027124701" sldId="594"/>
            <ac:cxnSpMk id="19" creationId="{2D30D779-F2D1-4CFC-9DFF-48216EE7BDD3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1T05:21:29.661" v="9345" actId="14100"/>
        <pc:sldMkLst>
          <pc:docMk/>
          <pc:sldMk cId="1784222212" sldId="595"/>
        </pc:sldMkLst>
        <pc:spChg chg="mod">
          <ac:chgData name="Summer Jung" userId="f55f4652-1e45-4b38-b176-15d95abb47eb" providerId="ADAL" clId="{FDF54E21-179B-496D-91F1-7FA1CAA32888}" dt="2020-12-11T04:40:15.968" v="7741" actId="20577"/>
          <ac:spMkLst>
            <pc:docMk/>
            <pc:sldMk cId="1784222212" sldId="595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5:01:00.814" v="9081" actId="478"/>
          <ac:spMkLst>
            <pc:docMk/>
            <pc:sldMk cId="1784222212" sldId="595"/>
            <ac:spMk id="6" creationId="{603B9B9D-3859-4A12-8698-5C637B430CDE}"/>
          </ac:spMkLst>
        </pc:spChg>
        <pc:spChg chg="mod">
          <ac:chgData name="Summer Jung" userId="f55f4652-1e45-4b38-b176-15d95abb47eb" providerId="ADAL" clId="{FDF54E21-179B-496D-91F1-7FA1CAA32888}" dt="2020-12-11T05:10:17.046" v="9133" actId="14100"/>
          <ac:spMkLst>
            <pc:docMk/>
            <pc:sldMk cId="1784222212" sldId="595"/>
            <ac:spMk id="10" creationId="{DD2372DD-112E-481B-8096-D037DCB97C98}"/>
          </ac:spMkLst>
        </pc:spChg>
        <pc:spChg chg="mod">
          <ac:chgData name="Summer Jung" userId="f55f4652-1e45-4b38-b176-15d95abb47eb" providerId="ADAL" clId="{FDF54E21-179B-496D-91F1-7FA1CAA32888}" dt="2020-12-11T05:17:51.441" v="9244" actId="14100"/>
          <ac:spMkLst>
            <pc:docMk/>
            <pc:sldMk cId="1784222212" sldId="595"/>
            <ac:spMk id="18" creationId="{817AD0E4-23A8-4BF0-A965-67523F54CD45}"/>
          </ac:spMkLst>
        </pc:spChg>
        <pc:spChg chg="mod">
          <ac:chgData name="Summer Jung" userId="f55f4652-1e45-4b38-b176-15d95abb47eb" providerId="ADAL" clId="{FDF54E21-179B-496D-91F1-7FA1CAA32888}" dt="2020-12-11T05:21:29.661" v="9345" actId="14100"/>
          <ac:spMkLst>
            <pc:docMk/>
            <pc:sldMk cId="1784222212" sldId="595"/>
            <ac:spMk id="25" creationId="{522F298B-78DE-43A8-81A4-49FAEC68403C}"/>
          </ac:spMkLst>
        </pc:spChg>
        <pc:spChg chg="add mod">
          <ac:chgData name="Summer Jung" userId="f55f4652-1e45-4b38-b176-15d95abb47eb" providerId="ADAL" clId="{FDF54E21-179B-496D-91F1-7FA1CAA32888}" dt="2020-12-11T05:21:11.944" v="9342" actId="1076"/>
          <ac:spMkLst>
            <pc:docMk/>
            <pc:sldMk cId="1784222212" sldId="595"/>
            <ac:spMk id="28" creationId="{DC17850B-D4CC-480F-A7DB-6F48D0DCDFCD}"/>
          </ac:spMkLst>
        </pc:spChg>
        <pc:picChg chg="del mod">
          <ac:chgData name="Summer Jung" userId="f55f4652-1e45-4b38-b176-15d95abb47eb" providerId="ADAL" clId="{FDF54E21-179B-496D-91F1-7FA1CAA32888}" dt="2020-12-11T05:14:19.910" v="9148" actId="478"/>
          <ac:picMkLst>
            <pc:docMk/>
            <pc:sldMk cId="1784222212" sldId="595"/>
            <ac:picMk id="5" creationId="{7A347DCB-78AA-45D5-9EA9-9576528779A2}"/>
          </ac:picMkLst>
        </pc:picChg>
        <pc:picChg chg="add mod modCrop">
          <ac:chgData name="Summer Jung" userId="f55f4652-1e45-4b38-b176-15d95abb47eb" providerId="ADAL" clId="{FDF54E21-179B-496D-91F1-7FA1CAA32888}" dt="2020-12-11T05:10:12.570" v="9132" actId="1076"/>
          <ac:picMkLst>
            <pc:docMk/>
            <pc:sldMk cId="1784222212" sldId="595"/>
            <ac:picMk id="7" creationId="{5737DE99-731E-4483-B14B-6C06215A9F7E}"/>
          </ac:picMkLst>
        </pc:picChg>
        <pc:picChg chg="del mod">
          <ac:chgData name="Summer Jung" userId="f55f4652-1e45-4b38-b176-15d95abb47eb" providerId="ADAL" clId="{FDF54E21-179B-496D-91F1-7FA1CAA32888}" dt="2020-12-11T05:05:29.422" v="9092" actId="478"/>
          <ac:picMkLst>
            <pc:docMk/>
            <pc:sldMk cId="1784222212" sldId="595"/>
            <ac:picMk id="8" creationId="{2ADC0F28-4B68-4982-AF18-DB70DA5F15A0}"/>
          </ac:picMkLst>
        </pc:picChg>
        <pc:picChg chg="add mod ord">
          <ac:chgData name="Summer Jung" userId="f55f4652-1e45-4b38-b176-15d95abb47eb" providerId="ADAL" clId="{FDF54E21-179B-496D-91F1-7FA1CAA32888}" dt="2020-12-11T05:09:36.470" v="9121" actId="14861"/>
          <ac:picMkLst>
            <pc:docMk/>
            <pc:sldMk cId="1784222212" sldId="595"/>
            <ac:picMk id="11" creationId="{39573DD3-29B5-4321-B11F-32669DB57889}"/>
          </ac:picMkLst>
        </pc:picChg>
        <pc:picChg chg="add mod ord">
          <ac:chgData name="Summer Jung" userId="f55f4652-1e45-4b38-b176-15d95abb47eb" providerId="ADAL" clId="{FDF54E21-179B-496D-91F1-7FA1CAA32888}" dt="2020-12-11T05:15:03.244" v="9165" actId="1076"/>
          <ac:picMkLst>
            <pc:docMk/>
            <pc:sldMk cId="1784222212" sldId="595"/>
            <ac:picMk id="12" creationId="{4653DF16-E2CD-4F54-BDA8-7E25283B373B}"/>
          </ac:picMkLst>
        </pc:picChg>
        <pc:picChg chg="add del mod">
          <ac:chgData name="Summer Jung" userId="f55f4652-1e45-4b38-b176-15d95abb47eb" providerId="ADAL" clId="{FDF54E21-179B-496D-91F1-7FA1CAA32888}" dt="2020-12-11T05:16:55.021" v="9193" actId="478"/>
          <ac:picMkLst>
            <pc:docMk/>
            <pc:sldMk cId="1784222212" sldId="595"/>
            <ac:picMk id="13" creationId="{97DF8441-2261-4CEF-8178-CEB9F070891D}"/>
          </ac:picMkLst>
        </pc:picChg>
        <pc:picChg chg="add mod">
          <ac:chgData name="Summer Jung" userId="f55f4652-1e45-4b38-b176-15d95abb47eb" providerId="ADAL" clId="{FDF54E21-179B-496D-91F1-7FA1CAA32888}" dt="2020-12-11T05:17:26.485" v="9239" actId="1038"/>
          <ac:picMkLst>
            <pc:docMk/>
            <pc:sldMk cId="1784222212" sldId="595"/>
            <ac:picMk id="17" creationId="{264F7E41-EE89-45B0-8D68-7032E6D0A0D3}"/>
          </ac:picMkLst>
        </pc:picChg>
        <pc:picChg chg="del mod">
          <ac:chgData name="Summer Jung" userId="f55f4652-1e45-4b38-b176-15d95abb47eb" providerId="ADAL" clId="{FDF54E21-179B-496D-91F1-7FA1CAA32888}" dt="2020-12-11T05:15:39.093" v="9167" actId="478"/>
          <ac:picMkLst>
            <pc:docMk/>
            <pc:sldMk cId="1784222212" sldId="595"/>
            <ac:picMk id="21" creationId="{4DEB2194-2339-4CE9-A813-E519424AFB4F}"/>
          </ac:picMkLst>
        </pc:picChg>
        <pc:picChg chg="add del mod modCrop">
          <ac:chgData name="Summer Jung" userId="f55f4652-1e45-4b38-b176-15d95abb47eb" providerId="ADAL" clId="{FDF54E21-179B-496D-91F1-7FA1CAA32888}" dt="2020-12-11T05:20:31.725" v="9292" actId="478"/>
          <ac:picMkLst>
            <pc:docMk/>
            <pc:sldMk cId="1784222212" sldId="595"/>
            <ac:picMk id="27" creationId="{DCC065C5-1590-434F-A293-E98489AE654A}"/>
          </ac:picMkLst>
        </pc:picChg>
        <pc:picChg chg="add mod">
          <ac:chgData name="Summer Jung" userId="f55f4652-1e45-4b38-b176-15d95abb47eb" providerId="ADAL" clId="{FDF54E21-179B-496D-91F1-7FA1CAA32888}" dt="2020-12-11T05:20:49.735" v="9299" actId="14861"/>
          <ac:picMkLst>
            <pc:docMk/>
            <pc:sldMk cId="1784222212" sldId="595"/>
            <ac:picMk id="29" creationId="{90F7F3BA-A3D2-420F-ABD6-69F91139B308}"/>
          </ac:picMkLst>
        </pc:picChg>
        <pc:cxnChg chg="mod">
          <ac:chgData name="Summer Jung" userId="f55f4652-1e45-4b38-b176-15d95abb47eb" providerId="ADAL" clId="{FDF54E21-179B-496D-91F1-7FA1CAA32888}" dt="2020-12-11T05:18:00.849" v="9246" actId="14100"/>
          <ac:cxnSpMkLst>
            <pc:docMk/>
            <pc:sldMk cId="1784222212" sldId="595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5:17:43.103" v="9241" actId="14100"/>
          <ac:cxnSpMkLst>
            <pc:docMk/>
            <pc:sldMk cId="1784222212" sldId="595"/>
            <ac:cxnSpMk id="19" creationId="{2D30D779-F2D1-4CFC-9DFF-48216EE7BDD3}"/>
          </ac:cxnSpMkLst>
        </pc:cxnChg>
        <pc:cxnChg chg="add mod">
          <ac:chgData name="Summer Jung" userId="f55f4652-1e45-4b38-b176-15d95abb47eb" providerId="ADAL" clId="{FDF54E21-179B-496D-91F1-7FA1CAA32888}" dt="2020-12-11T05:21:17.276" v="9344" actId="1076"/>
          <ac:cxnSpMkLst>
            <pc:docMk/>
            <pc:sldMk cId="1784222212" sldId="595"/>
            <ac:cxnSpMk id="30" creationId="{A2C4F390-87FF-4D26-8A47-7E32580ECD71}"/>
          </ac:cxnSpMkLst>
        </pc:cxnChg>
      </pc:sldChg>
      <pc:sldChg chg="modSp add modNotesTx">
        <pc:chgData name="Summer Jung" userId="f55f4652-1e45-4b38-b176-15d95abb47eb" providerId="ADAL" clId="{FDF54E21-179B-496D-91F1-7FA1CAA32888}" dt="2020-12-11T05:00:19.649" v="9076" actId="20577"/>
        <pc:sldMkLst>
          <pc:docMk/>
          <pc:sldMk cId="2938384633" sldId="596"/>
        </pc:sldMkLst>
        <pc:spChg chg="mod">
          <ac:chgData name="Summer Jung" userId="f55f4652-1e45-4b38-b176-15d95abb47eb" providerId="ADAL" clId="{FDF54E21-179B-496D-91F1-7FA1CAA32888}" dt="2020-12-11T04:28:42.812" v="7124" actId="6549"/>
          <ac:spMkLst>
            <pc:docMk/>
            <pc:sldMk cId="2938384633" sldId="59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9:50.426" v="9056" actId="20577"/>
          <ac:spMkLst>
            <pc:docMk/>
            <pc:sldMk cId="2938384633" sldId="596"/>
            <ac:spMk id="5" creationId="{F23579D7-3D0C-4062-BE10-8502002CCF5B}"/>
          </ac:spMkLst>
        </pc:spChg>
      </pc:sldChg>
      <pc:sldChg chg="modSp add">
        <pc:chgData name="Summer Jung" userId="f55f4652-1e45-4b38-b176-15d95abb47eb" providerId="ADAL" clId="{FDF54E21-179B-496D-91F1-7FA1CAA32888}" dt="2020-12-11T04:49:31.850" v="8714" actId="1035"/>
        <pc:sldMkLst>
          <pc:docMk/>
          <pc:sldMk cId="2953082274" sldId="597"/>
        </pc:sldMkLst>
        <pc:spChg chg="mod">
          <ac:chgData name="Summer Jung" userId="f55f4652-1e45-4b38-b176-15d95abb47eb" providerId="ADAL" clId="{FDF54E21-179B-496D-91F1-7FA1CAA32888}" dt="2020-12-11T04:49:15.309" v="8691" actId="6549"/>
          <ac:spMkLst>
            <pc:docMk/>
            <pc:sldMk cId="2953082274" sldId="597"/>
            <ac:spMk id="2" creationId="{0045BB5F-B5C3-3D4F-825C-7F95E278F6EC}"/>
          </ac:spMkLst>
        </pc:spChg>
        <pc:spChg chg="mod">
          <ac:chgData name="Summer Jung" userId="f55f4652-1e45-4b38-b176-15d95abb47eb" providerId="ADAL" clId="{FDF54E21-179B-496D-91F1-7FA1CAA32888}" dt="2020-12-11T04:49:31.850" v="8714" actId="1035"/>
          <ac:spMkLst>
            <pc:docMk/>
            <pc:sldMk cId="2953082274" sldId="597"/>
            <ac:spMk id="3" creationId="{B61ACD01-7C70-4B80-83D3-A3A7268A83D4}"/>
          </ac:spMkLst>
        </pc:spChg>
      </pc:sldChg>
      <pc:sldChg chg="add">
        <pc:chgData name="Summer Jung" userId="f55f4652-1e45-4b38-b176-15d95abb47eb" providerId="ADAL" clId="{FDF54E21-179B-496D-91F1-7FA1CAA32888}" dt="2020-12-11T04:49:47.237" v="8716"/>
        <pc:sldMkLst>
          <pc:docMk/>
          <pc:sldMk cId="4003713909" sldId="1167"/>
        </pc:sldMkLst>
      </pc:sldChg>
      <pc:sldChg chg="add del">
        <pc:chgData name="Summer Jung" userId="f55f4652-1e45-4b38-b176-15d95abb47eb" providerId="ADAL" clId="{FDF54E21-179B-496D-91F1-7FA1CAA32888}" dt="2020-12-14T04:51:29.849" v="10865" actId="2696"/>
        <pc:sldMkLst>
          <pc:docMk/>
          <pc:sldMk cId="2433768639" sldId="1168"/>
        </pc:sldMkLst>
      </pc:sldChg>
      <pc:sldChg chg="addSp delSp modSp add del modNotesTx">
        <pc:chgData name="Summer Jung" userId="f55f4652-1e45-4b38-b176-15d95abb47eb" providerId="ADAL" clId="{FDF54E21-179B-496D-91F1-7FA1CAA32888}" dt="2020-12-11T05:50:42.356" v="9457" actId="2696"/>
        <pc:sldMkLst>
          <pc:docMk/>
          <pc:sldMk cId="2089440909" sldId="1169"/>
        </pc:sldMkLst>
        <pc:spChg chg="del">
          <ac:chgData name="Summer Jung" userId="f55f4652-1e45-4b38-b176-15d95abb47eb" providerId="ADAL" clId="{FDF54E21-179B-496D-91F1-7FA1CAA32888}" dt="2020-12-11T05:01:50.049" v="9084" actId="478"/>
          <ac:spMkLst>
            <pc:docMk/>
            <pc:sldMk cId="2089440909" sldId="1169"/>
            <ac:spMk id="7" creationId="{02324A5D-0ACC-4A3B-A812-59A43E180CDE}"/>
          </ac:spMkLst>
        </pc:spChg>
        <pc:picChg chg="add del">
          <ac:chgData name="Summer Jung" userId="f55f4652-1e45-4b38-b176-15d95abb47eb" providerId="ADAL" clId="{FDF54E21-179B-496D-91F1-7FA1CAA32888}" dt="2020-12-11T05:33:54.491" v="9363" actId="478"/>
          <ac:picMkLst>
            <pc:docMk/>
            <pc:sldMk cId="2089440909" sldId="1169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4:02.226" v="9366" actId="1076"/>
          <ac:picMkLst>
            <pc:docMk/>
            <pc:sldMk cId="2089440909" sldId="1169"/>
            <ac:picMk id="5" creationId="{E9B329C3-ACE0-4B7A-8719-D15F993BF715}"/>
          </ac:picMkLst>
        </pc:picChg>
      </pc:sldChg>
      <pc:sldChg chg="addSp modSp add modNotesTx">
        <pc:chgData name="Summer Jung" userId="f55f4652-1e45-4b38-b176-15d95abb47eb" providerId="ADAL" clId="{FDF54E21-179B-496D-91F1-7FA1CAA32888}" dt="2020-12-14T05:15:17.449" v="11871" actId="20577"/>
        <pc:sldMkLst>
          <pc:docMk/>
          <pc:sldMk cId="3806467806" sldId="1170"/>
        </pc:sldMkLst>
        <pc:spChg chg="mod">
          <ac:chgData name="Summer Jung" userId="f55f4652-1e45-4b38-b176-15d95abb47eb" providerId="ADAL" clId="{FDF54E21-179B-496D-91F1-7FA1CAA32888}" dt="2020-12-14T05:13:52.369" v="11866" actId="14100"/>
          <ac:spMkLst>
            <pc:docMk/>
            <pc:sldMk cId="3806467806" sldId="1170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3" creationId="{391600DA-E3AE-4C3C-B375-0DE0DCC76AED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5" creationId="{F900805E-9747-4913-8389-0CB94D99C979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6" creationId="{498FBB92-B8E4-47A1-A7B3-3855709EE15F}"/>
          </ac:spMkLst>
        </pc:spChg>
        <pc:grpChg chg="add mod">
          <ac:chgData name="Summer Jung" userId="f55f4652-1e45-4b38-b176-15d95abb47eb" providerId="ADAL" clId="{FDF54E21-179B-496D-91F1-7FA1CAA32888}" dt="2020-12-14T05:13:48.599" v="11865" actId="1036"/>
          <ac:grpSpMkLst>
            <pc:docMk/>
            <pc:sldMk cId="3806467806" sldId="1170"/>
            <ac:grpSpMk id="7" creationId="{A6D75A5D-EBFC-46B6-A27C-151C1821DB01}"/>
          </ac:grpSpMkLst>
        </pc:grpChg>
        <pc:picChg chg="mod">
          <ac:chgData name="Summer Jung" userId="f55f4652-1e45-4b38-b176-15d95abb47eb" providerId="ADAL" clId="{FDF54E21-179B-496D-91F1-7FA1CAA32888}" dt="2020-12-14T05:11:42.536" v="11812" actId="164"/>
          <ac:picMkLst>
            <pc:docMk/>
            <pc:sldMk cId="3806467806" sldId="1170"/>
            <ac:picMk id="4" creationId="{13FF8143-6283-4912-903B-F7B5820513A9}"/>
          </ac:picMkLst>
        </pc:picChg>
      </pc:sldChg>
      <pc:sldChg chg="addSp delSp add del">
        <pc:chgData name="Summer Jung" userId="f55f4652-1e45-4b38-b176-15d95abb47eb" providerId="ADAL" clId="{FDF54E21-179B-496D-91F1-7FA1CAA32888}" dt="2020-12-11T05:40:40.250" v="9381" actId="2696"/>
        <pc:sldMkLst>
          <pc:docMk/>
          <pc:sldMk cId="4121319008" sldId="1170"/>
        </pc:sldMkLst>
        <pc:spChg chg="del">
          <ac:chgData name="Summer Jung" userId="f55f4652-1e45-4b38-b176-15d95abb47eb" providerId="ADAL" clId="{FDF54E21-179B-496D-91F1-7FA1CAA32888}" dt="2020-12-11T05:01:53.205" v="9085" actId="478"/>
          <ac:spMkLst>
            <pc:docMk/>
            <pc:sldMk cId="4121319008" sldId="1170"/>
            <ac:spMk id="7" creationId="{02324A5D-0ACC-4A3B-A812-59A43E180CDE}"/>
          </ac:spMkLst>
        </pc:spChg>
        <pc:picChg chg="add">
          <ac:chgData name="Summer Jung" userId="f55f4652-1e45-4b38-b176-15d95abb47eb" providerId="ADAL" clId="{FDF54E21-179B-496D-91F1-7FA1CAA32888}" dt="2020-12-11T05:02:00.708" v="9089"/>
          <ac:picMkLst>
            <pc:docMk/>
            <pc:sldMk cId="4121319008" sldId="1170"/>
            <ac:picMk id="4" creationId="{13FF8143-6283-4912-903B-F7B5820513A9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50:28.851" v="9455" actId="2696"/>
        <pc:sldMkLst>
          <pc:docMk/>
          <pc:sldMk cId="1156098697" sldId="1171"/>
        </pc:sldMkLst>
        <pc:picChg chg="del">
          <ac:chgData name="Summer Jung" userId="f55f4652-1e45-4b38-b176-15d95abb47eb" providerId="ADAL" clId="{FDF54E21-179B-496D-91F1-7FA1CAA32888}" dt="2020-12-11T05:31:49.284" v="9350" actId="478"/>
          <ac:picMkLst>
            <pc:docMk/>
            <pc:sldMk cId="1156098697" sldId="1171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3:23.471" v="9362"/>
          <ac:picMkLst>
            <pc:docMk/>
            <pc:sldMk cId="1156098697" sldId="1171"/>
            <ac:picMk id="5" creationId="{29DD669A-034F-41C1-AFB0-FC76A365CC2A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49:43.574" v="9453" actId="2696"/>
        <pc:sldMkLst>
          <pc:docMk/>
          <pc:sldMk cId="3187615758" sldId="1172"/>
        </pc:sldMkLst>
        <pc:picChg chg="del">
          <ac:chgData name="Summer Jung" userId="f55f4652-1e45-4b38-b176-15d95abb47eb" providerId="ADAL" clId="{FDF54E21-179B-496D-91F1-7FA1CAA32888}" dt="2020-12-11T05:31:47.750" v="9349" actId="478"/>
          <ac:picMkLst>
            <pc:docMk/>
            <pc:sldMk cId="3187615758" sldId="1172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2:56.204" v="9360"/>
          <ac:picMkLst>
            <pc:docMk/>
            <pc:sldMk cId="3187615758" sldId="1172"/>
            <ac:picMk id="5" creationId="{29F70359-864D-44FC-B5D8-26439B572F0A}"/>
          </ac:picMkLst>
        </pc:picChg>
      </pc:sldChg>
      <pc:sldChg chg="addSp delSp modSp add del">
        <pc:chgData name="Summer Jung" userId="f55f4652-1e45-4b38-b176-15d95abb47eb" providerId="ADAL" clId="{FDF54E21-179B-496D-91F1-7FA1CAA32888}" dt="2020-12-14T05:20:19.838" v="11919" actId="2696"/>
        <pc:sldMkLst>
          <pc:docMk/>
          <pc:sldMk cId="2455091201" sldId="1173"/>
        </pc:sldMkLst>
        <pc:spChg chg="del">
          <ac:chgData name="Summer Jung" userId="f55f4652-1e45-4b38-b176-15d95abb47eb" providerId="ADAL" clId="{FDF54E21-179B-496D-91F1-7FA1CAA32888}" dt="2020-12-11T05:53:08.633" v="9459" actId="478"/>
          <ac:spMkLst>
            <pc:docMk/>
            <pc:sldMk cId="2455091201" sldId="1173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08.879" v="9373" actId="478"/>
          <ac:spMkLst>
            <pc:docMk/>
            <pc:sldMk cId="2455091201" sldId="1173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1T05:41:26.084" v="9385" actId="20577"/>
          <ac:spMkLst>
            <pc:docMk/>
            <pc:sldMk cId="2455091201" sldId="1173"/>
            <ac:spMk id="6" creationId="{DD752C94-0265-46D8-AAC3-B650362F4FD8}"/>
          </ac:spMkLst>
        </pc:spChg>
        <pc:spChg chg="add">
          <ac:chgData name="Summer Jung" userId="f55f4652-1e45-4b38-b176-15d95abb47eb" providerId="ADAL" clId="{FDF54E21-179B-496D-91F1-7FA1CAA32888}" dt="2020-12-11T05:40:29.485" v="9377"/>
          <ac:spMkLst>
            <pc:docMk/>
            <pc:sldMk cId="2455091201" sldId="1173"/>
            <ac:spMk id="7" creationId="{576A03E6-0562-4712-9A20-C296E4730DF4}"/>
          </ac:spMkLst>
        </pc:spChg>
        <pc:spChg chg="del">
          <ac:chgData name="Summer Jung" userId="f55f4652-1e45-4b38-b176-15d95abb47eb" providerId="ADAL" clId="{FDF54E21-179B-496D-91F1-7FA1CAA32888}" dt="2020-12-11T05:53:06.210" v="9458" actId="478"/>
          <ac:spMkLst>
            <pc:docMk/>
            <pc:sldMk cId="2455091201" sldId="1173"/>
            <ac:spMk id="8" creationId="{B56AA82C-D19A-414A-9F76-74D8BC469A95}"/>
          </ac:spMkLst>
        </pc:spChg>
      </pc:sldChg>
      <pc:sldChg chg="addSp delSp add del modNotesTx">
        <pc:chgData name="Summer Jung" userId="f55f4652-1e45-4b38-b176-15d95abb47eb" providerId="ADAL" clId="{FDF54E21-179B-496D-91F1-7FA1CAA32888}" dt="2020-12-11T05:55:50.350" v="9491" actId="2696"/>
        <pc:sldMkLst>
          <pc:docMk/>
          <pc:sldMk cId="994611074" sldId="1174"/>
        </pc:sldMkLst>
        <pc:spChg chg="del">
          <ac:chgData name="Summer Jung" userId="f55f4652-1e45-4b38-b176-15d95abb47eb" providerId="ADAL" clId="{FDF54E21-179B-496D-91F1-7FA1CAA32888}" dt="2020-12-11T05:53:17.155" v="9461" actId="478"/>
          <ac:spMkLst>
            <pc:docMk/>
            <pc:sldMk cId="994611074" sldId="1174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2.189" v="9374" actId="478"/>
          <ac:spMkLst>
            <pc:docMk/>
            <pc:sldMk cId="994611074" sldId="1174"/>
            <ac:spMk id="5" creationId="{ABB6BD16-77ED-4F18-B0D3-91E5589B5957}"/>
          </ac:spMkLst>
        </pc:spChg>
        <pc:spChg chg="del">
          <ac:chgData name="Summer Jung" userId="f55f4652-1e45-4b38-b176-15d95abb47eb" providerId="ADAL" clId="{FDF54E21-179B-496D-91F1-7FA1CAA32888}" dt="2020-12-11T05:53:15.570" v="9460" actId="478"/>
          <ac:spMkLst>
            <pc:docMk/>
            <pc:sldMk cId="994611074" sldId="1174"/>
            <ac:spMk id="8" creationId="{B56AA82C-D19A-414A-9F76-74D8BC469A95}"/>
          </ac:spMkLst>
        </pc:spChg>
        <pc:spChg chg="add">
          <ac:chgData name="Summer Jung" userId="f55f4652-1e45-4b38-b176-15d95abb47eb" providerId="ADAL" clId="{FDF54E21-179B-496D-91F1-7FA1CAA32888}" dt="2020-12-11T05:40:30.840" v="9378"/>
          <ac:spMkLst>
            <pc:docMk/>
            <pc:sldMk cId="994611074" sldId="1174"/>
            <ac:spMk id="10" creationId="{E49F6794-137E-4ABB-A933-0B354FD26206}"/>
          </ac:spMkLst>
        </pc:spChg>
      </pc:sldChg>
      <pc:sldChg chg="addSp delSp modSp add modNotesTx">
        <pc:chgData name="Summer Jung" userId="f55f4652-1e45-4b38-b176-15d95abb47eb" providerId="ADAL" clId="{FDF54E21-179B-496D-91F1-7FA1CAA32888}" dt="2020-12-14T05:10:43.854" v="11795" actId="14861"/>
        <pc:sldMkLst>
          <pc:docMk/>
          <pc:sldMk cId="3625413329" sldId="1175"/>
        </pc:sldMkLst>
        <pc:spChg chg="del">
          <ac:chgData name="Summer Jung" userId="f55f4652-1e45-4b38-b176-15d95abb47eb" providerId="ADAL" clId="{FDF54E21-179B-496D-91F1-7FA1CAA32888}" dt="2020-12-11T05:53:21.721" v="9463" actId="478"/>
          <ac:spMkLst>
            <pc:docMk/>
            <pc:sldMk cId="3625413329" sldId="1175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5.434" v="9375" actId="478"/>
          <ac:spMkLst>
            <pc:docMk/>
            <pc:sldMk cId="3625413329" sldId="1175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1T06:28:10.084" v="10532" actId="114"/>
          <ac:spMkLst>
            <pc:docMk/>
            <pc:sldMk cId="3625413329" sldId="1175"/>
            <ac:spMk id="6" creationId="{4DCA9126-709A-4AAF-9624-202A50D511DF}"/>
          </ac:spMkLst>
        </pc:spChg>
        <pc:spChg chg="del">
          <ac:chgData name="Summer Jung" userId="f55f4652-1e45-4b38-b176-15d95abb47eb" providerId="ADAL" clId="{FDF54E21-179B-496D-91F1-7FA1CAA32888}" dt="2020-12-11T05:53:20.349" v="9462" actId="478"/>
          <ac:spMkLst>
            <pc:docMk/>
            <pc:sldMk cId="3625413329" sldId="1175"/>
            <ac:spMk id="8" creationId="{B56AA82C-D19A-414A-9F76-74D8BC469A95}"/>
          </ac:spMkLst>
        </pc:spChg>
        <pc:picChg chg="del">
          <ac:chgData name="Summer Jung" userId="f55f4652-1e45-4b38-b176-15d95abb47eb" providerId="ADAL" clId="{FDF54E21-179B-496D-91F1-7FA1CAA32888}" dt="2020-12-11T06:01:19.655" v="9924" actId="478"/>
          <ac:picMkLst>
            <pc:docMk/>
            <pc:sldMk cId="3625413329" sldId="1175"/>
            <ac:picMk id="2" creationId="{37955C86-05D9-4210-AD80-91963B78999D}"/>
          </ac:picMkLst>
        </pc:picChg>
        <pc:picChg chg="add mod">
          <ac:chgData name="Summer Jung" userId="f55f4652-1e45-4b38-b176-15d95abb47eb" providerId="ADAL" clId="{FDF54E21-179B-496D-91F1-7FA1CAA32888}" dt="2020-12-14T05:10:43.854" v="11795" actId="14861"/>
          <ac:picMkLst>
            <pc:docMk/>
            <pc:sldMk cId="3625413329" sldId="1175"/>
            <ac:picMk id="3" creationId="{8255D217-55BE-4256-ACF5-A91CACF0AB7D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4T05:34:59.088" v="11989" actId="2696"/>
        <pc:sldMkLst>
          <pc:docMk/>
          <pc:sldMk cId="2203951631" sldId="1176"/>
        </pc:sldMkLst>
        <pc:spChg chg="mod">
          <ac:chgData name="Summer Jung" userId="f55f4652-1e45-4b38-b176-15d95abb47eb" providerId="ADAL" clId="{FDF54E21-179B-496D-91F1-7FA1CAA32888}" dt="2020-12-11T05:44:57.964" v="9451" actId="20577"/>
          <ac:spMkLst>
            <pc:docMk/>
            <pc:sldMk cId="2203951631" sldId="1176"/>
            <ac:spMk id="2" creationId="{AF902229-82B2-4173-816B-E26766B8FD95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10" creationId="{DD2372DD-112E-481B-8096-D037DCB97C98}"/>
          </ac:spMkLst>
        </pc:spChg>
        <pc:spChg chg="add">
          <ac:chgData name="Summer Jung" userId="f55f4652-1e45-4b38-b176-15d95abb47eb" providerId="ADAL" clId="{FDF54E21-179B-496D-91F1-7FA1CAA32888}" dt="2020-12-11T06:34:03.230" v="10851"/>
          <ac:spMkLst>
            <pc:docMk/>
            <pc:sldMk cId="2203951631" sldId="1176"/>
            <ac:spMk id="12" creationId="{712AE86C-5810-4947-BE77-5205F377453A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25" creationId="{522F298B-78DE-43A8-81A4-49FAEC68403C}"/>
          </ac:spMkLst>
        </pc:sp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3" creationId="{F4DAF9AB-2117-42FA-BC01-79E83ABE989D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7" creationId="{A6B68904-5AB2-4E9F-9AE5-4583196712AA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11" creationId="{A743D825-D434-4DD0-B19C-272B4073B4B8}"/>
          </ac:picMkLst>
        </pc:pic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15" creationId="{14A3C826-C5FA-40F6-AC37-F10F06B3CC1A}"/>
          </ac:cxnSpMkLst>
        </pc:cxnChg>
        <pc:cxnChg chg="del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26" creationId="{066FEB59-D1CE-4329-8BC6-84B534DC54E4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4T05:10:33.237" v="11793" actId="14861"/>
        <pc:sldMkLst>
          <pc:docMk/>
          <pc:sldMk cId="3474553338" sldId="1177"/>
        </pc:sldMkLst>
        <pc:spChg chg="del">
          <ac:chgData name="Summer Jung" userId="f55f4652-1e45-4b38-b176-15d95abb47eb" providerId="ADAL" clId="{FDF54E21-179B-496D-91F1-7FA1CAA32888}" dt="2020-12-11T06:08:40.097" v="10228" actId="478"/>
          <ac:spMkLst>
            <pc:docMk/>
            <pc:sldMk cId="3474553338" sldId="1177"/>
            <ac:spMk id="9" creationId="{0E9728BE-4692-462E-B53B-FA57C8179EF3}"/>
          </ac:spMkLst>
        </pc:spChg>
        <pc:spChg chg="mod">
          <ac:chgData name="Summer Jung" userId="f55f4652-1e45-4b38-b176-15d95abb47eb" providerId="ADAL" clId="{FDF54E21-179B-496D-91F1-7FA1CAA32888}" dt="2020-12-11T06:10:36.820" v="10410" actId="113"/>
          <ac:spMkLst>
            <pc:docMk/>
            <pc:sldMk cId="3474553338" sldId="1177"/>
            <ac:spMk id="10" creationId="{E49F6794-137E-4ABB-A933-0B354FD26206}"/>
          </ac:spMkLst>
        </pc:spChg>
        <pc:picChg chg="add mod modCrop">
          <ac:chgData name="Summer Jung" userId="f55f4652-1e45-4b38-b176-15d95abb47eb" providerId="ADAL" clId="{FDF54E21-179B-496D-91F1-7FA1CAA32888}" dt="2020-12-14T05:10:33.237" v="11793" actId="14861"/>
          <ac:picMkLst>
            <pc:docMk/>
            <pc:sldMk cId="3474553338" sldId="1177"/>
            <ac:picMk id="2" creationId="{B9953F0C-C019-4E75-B269-20DEBF765C74}"/>
          </ac:picMkLst>
        </pc:picChg>
        <pc:picChg chg="add mod">
          <ac:chgData name="Summer Jung" userId="f55f4652-1e45-4b38-b176-15d95abb47eb" providerId="ADAL" clId="{FDF54E21-179B-496D-91F1-7FA1CAA32888}" dt="2020-12-11T05:55:30.280" v="9488" actId="14861"/>
          <ac:picMkLst>
            <pc:docMk/>
            <pc:sldMk cId="3474553338" sldId="1177"/>
            <ac:picMk id="3" creationId="{605A7B07-0582-4D31-8DC6-11D6E86DB1A4}"/>
          </ac:picMkLst>
        </pc:picChg>
        <pc:picChg chg="del">
          <ac:chgData name="Summer Jung" userId="f55f4652-1e45-4b38-b176-15d95abb47eb" providerId="ADAL" clId="{FDF54E21-179B-496D-91F1-7FA1CAA32888}" dt="2020-12-11T05:53:52.744" v="9467" actId="478"/>
          <ac:picMkLst>
            <pc:docMk/>
            <pc:sldMk cId="3474553338" sldId="1177"/>
            <ac:picMk id="7" creationId="{A7365F6D-796A-428D-A2C5-52C6329D1E66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1:03.357" v="11953" actId="14861"/>
        <pc:sldMkLst>
          <pc:docMk/>
          <pc:sldMk cId="306253519" sldId="1178"/>
        </pc:sldMkLst>
        <pc:spChg chg="mod">
          <ac:chgData name="Summer Jung" userId="f55f4652-1e45-4b38-b176-15d95abb47eb" providerId="ADAL" clId="{FDF54E21-179B-496D-91F1-7FA1CAA32888}" dt="2020-12-14T05:15:54.714" v="11879" actId="14100"/>
          <ac:spMkLst>
            <pc:docMk/>
            <pc:sldMk cId="306253519" sldId="1178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5:59.955" v="11889" actId="1036"/>
          <ac:spMkLst>
            <pc:docMk/>
            <pc:sldMk cId="306253519" sldId="1178"/>
            <ac:spMk id="7" creationId="{2ED4B2D4-6EE3-445B-A701-302E5CE08489}"/>
          </ac:spMkLst>
        </pc:spChg>
        <pc:picChg chg="del">
          <ac:chgData name="Summer Jung" userId="f55f4652-1e45-4b38-b176-15d95abb47eb" providerId="ADAL" clId="{FDF54E21-179B-496D-91F1-7FA1CAA32888}" dt="2020-12-11T06:04:19.033" v="10096" actId="478"/>
          <ac:picMkLst>
            <pc:docMk/>
            <pc:sldMk cId="306253519" sldId="1178"/>
            <ac:picMk id="4" creationId="{13FF8143-6283-4912-903B-F7B5820513A9}"/>
          </ac:picMkLst>
        </pc:picChg>
        <pc:picChg chg="add del">
          <ac:chgData name="Summer Jung" userId="f55f4652-1e45-4b38-b176-15d95abb47eb" providerId="ADAL" clId="{FDF54E21-179B-496D-91F1-7FA1CAA32888}" dt="2020-12-11T06:04:42.687" v="10099" actId="478"/>
          <ac:picMkLst>
            <pc:docMk/>
            <pc:sldMk cId="306253519" sldId="1178"/>
            <ac:picMk id="5" creationId="{475F70A2-6BD5-433D-9447-1E2168B71FF1}"/>
          </ac:picMkLst>
        </pc:picChg>
        <pc:picChg chg="add mod">
          <ac:chgData name="Summer Jung" userId="f55f4652-1e45-4b38-b176-15d95abb47eb" providerId="ADAL" clId="{FDF54E21-179B-496D-91F1-7FA1CAA32888}" dt="2020-12-14T05:21:03.357" v="11953" actId="14861"/>
          <ac:picMkLst>
            <pc:docMk/>
            <pc:sldMk cId="306253519" sldId="1178"/>
            <ac:picMk id="6" creationId="{6B893968-1C5D-4628-994B-C634B1CC76CF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0:49.991" v="11951" actId="14861"/>
        <pc:sldMkLst>
          <pc:docMk/>
          <pc:sldMk cId="1655638143" sldId="1179"/>
        </pc:sldMkLst>
        <pc:spChg chg="mod">
          <ac:chgData name="Summer Jung" userId="f55f4652-1e45-4b38-b176-15d95abb47eb" providerId="ADAL" clId="{FDF54E21-179B-496D-91F1-7FA1CAA32888}" dt="2020-12-14T05:16:42.828" v="11918" actId="14100"/>
          <ac:spMkLst>
            <pc:docMk/>
            <pc:sldMk cId="1655638143" sldId="1179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4" creationId="{680AF44C-C0F5-47AE-89AC-880F0A56FE2D}"/>
          </ac:spMkLst>
        </pc:spChg>
        <pc:spChg chg="del">
          <ac:chgData name="Summer Jung" userId="f55f4652-1e45-4b38-b176-15d95abb47eb" providerId="ADAL" clId="{FDF54E21-179B-496D-91F1-7FA1CAA32888}" dt="2020-12-11T06:07:12.536" v="10186" actId="478"/>
          <ac:spMkLst>
            <pc:docMk/>
            <pc:sldMk cId="1655638143" sldId="1179"/>
            <ac:spMk id="7" creationId="{2ED4B2D4-6EE3-445B-A701-302E5CE08489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8" creationId="{F2383BEC-9F13-4250-8796-664D7BEA89CA}"/>
          </ac:spMkLst>
        </pc:spChg>
        <pc:grpChg chg="add mod">
          <ac:chgData name="Summer Jung" userId="f55f4652-1e45-4b38-b176-15d95abb47eb" providerId="ADAL" clId="{FDF54E21-179B-496D-91F1-7FA1CAA32888}" dt="2020-12-14T05:20:49.991" v="11951" actId="14861"/>
          <ac:grpSpMkLst>
            <pc:docMk/>
            <pc:sldMk cId="1655638143" sldId="1179"/>
            <ac:grpSpMk id="5" creationId="{A3E7F81B-8C95-4FDF-A597-2C2B549B9DB2}"/>
          </ac:grpSpMkLst>
        </pc:grpChg>
        <pc:picChg chg="add mod ord">
          <ac:chgData name="Summer Jung" userId="f55f4652-1e45-4b38-b176-15d95abb47eb" providerId="ADAL" clId="{FDF54E21-179B-496D-91F1-7FA1CAA32888}" dt="2020-12-14T05:20:42.739" v="11949" actId="164"/>
          <ac:picMkLst>
            <pc:docMk/>
            <pc:sldMk cId="1655638143" sldId="1179"/>
            <ac:picMk id="3" creationId="{352D4F91-F970-4AB2-890A-2ADF0A331800}"/>
          </ac:picMkLst>
        </pc:picChg>
        <pc:picChg chg="del">
          <ac:chgData name="Summer Jung" userId="f55f4652-1e45-4b38-b176-15d95abb47eb" providerId="ADAL" clId="{FDF54E21-179B-496D-91F1-7FA1CAA32888}" dt="2020-12-11T06:06:33.892" v="10182" actId="478"/>
          <ac:picMkLst>
            <pc:docMk/>
            <pc:sldMk cId="1655638143" sldId="1179"/>
            <ac:picMk id="6" creationId="{6B893968-1C5D-4628-994B-C634B1CC76CF}"/>
          </ac:picMkLst>
        </pc:picChg>
      </pc:sldChg>
      <pc:sldChg chg="add">
        <pc:chgData name="Summer Jung" userId="f55f4652-1e45-4b38-b176-15d95abb47eb" providerId="ADAL" clId="{FDF54E21-179B-496D-91F1-7FA1CAA32888}" dt="2020-12-14T04:51:28.161" v="10864"/>
        <pc:sldMkLst>
          <pc:docMk/>
          <pc:sldMk cId="4133869110" sldId="1180"/>
        </pc:sldMkLst>
      </pc:sldChg>
      <pc:sldChg chg="delSp add">
        <pc:chgData name="Summer Jung" userId="f55f4652-1e45-4b38-b176-15d95abb47eb" providerId="ADAL" clId="{FDF54E21-179B-496D-91F1-7FA1CAA32888}" dt="2020-12-14T05:38:17.685" v="12006" actId="478"/>
        <pc:sldMkLst>
          <pc:docMk/>
          <pc:sldMk cId="2038367726" sldId="1181"/>
        </pc:sldMkLst>
        <pc:spChg chg="del">
          <ac:chgData name="Summer Jung" userId="f55f4652-1e45-4b38-b176-15d95abb47eb" providerId="ADAL" clId="{FDF54E21-179B-496D-91F1-7FA1CAA32888}" dt="2020-12-14T05:38:17.685" v="12006" actId="478"/>
          <ac:spMkLst>
            <pc:docMk/>
            <pc:sldMk cId="2038367726" sldId="1181"/>
            <ac:spMk id="4" creationId="{7C3C857D-86E8-424B-AB44-44D0E6FE13DE}"/>
          </ac:spMkLst>
        </pc:spChg>
      </pc:sldChg>
      <pc:sldChg chg="delSp add">
        <pc:chgData name="Summer Jung" userId="f55f4652-1e45-4b38-b176-15d95abb47eb" providerId="ADAL" clId="{FDF54E21-179B-496D-91F1-7FA1CAA32888}" dt="2020-12-14T05:38:11.211" v="12005" actId="478"/>
        <pc:sldMkLst>
          <pc:docMk/>
          <pc:sldMk cId="989257960" sldId="1182"/>
        </pc:sldMkLst>
        <pc:spChg chg="del">
          <ac:chgData name="Summer Jung" userId="f55f4652-1e45-4b38-b176-15d95abb47eb" providerId="ADAL" clId="{FDF54E21-179B-496D-91F1-7FA1CAA32888}" dt="2020-12-14T05:38:11.211" v="12005" actId="478"/>
          <ac:spMkLst>
            <pc:docMk/>
            <pc:sldMk cId="989257960" sldId="1182"/>
            <ac:spMk id="4" creationId="{F3FC71D4-87F8-4123-97A8-8CE21BE2AC8E}"/>
          </ac:spMkLst>
        </pc:spChg>
      </pc:sldChg>
      <pc:sldChg chg="delSp add">
        <pc:chgData name="Summer Jung" userId="f55f4652-1e45-4b38-b176-15d95abb47eb" providerId="ADAL" clId="{FDF54E21-179B-496D-91F1-7FA1CAA32888}" dt="2020-12-14T05:38:02.020" v="12004" actId="478"/>
        <pc:sldMkLst>
          <pc:docMk/>
          <pc:sldMk cId="2826560857" sldId="1183"/>
        </pc:sldMkLst>
        <pc:spChg chg="del">
          <ac:chgData name="Summer Jung" userId="f55f4652-1e45-4b38-b176-15d95abb47eb" providerId="ADAL" clId="{FDF54E21-179B-496D-91F1-7FA1CAA32888}" dt="2020-12-14T05:38:02.020" v="12004" actId="478"/>
          <ac:spMkLst>
            <pc:docMk/>
            <pc:sldMk cId="2826560857" sldId="1183"/>
            <ac:spMk id="4" creationId="{DFE0477F-6641-438C-BC61-370D327AB52F}"/>
          </ac:spMkLst>
        </pc:spChg>
      </pc:sldChg>
      <pc:sldChg chg="delSp add">
        <pc:chgData name="Summer Jung" userId="f55f4652-1e45-4b38-b176-15d95abb47eb" providerId="ADAL" clId="{FDF54E21-179B-496D-91F1-7FA1CAA32888}" dt="2020-12-14T05:37:57.138" v="12003" actId="478"/>
        <pc:sldMkLst>
          <pc:docMk/>
          <pc:sldMk cId="3504164654" sldId="1184"/>
        </pc:sldMkLst>
        <pc:spChg chg="del">
          <ac:chgData name="Summer Jung" userId="f55f4652-1e45-4b38-b176-15d95abb47eb" providerId="ADAL" clId="{FDF54E21-179B-496D-91F1-7FA1CAA32888}" dt="2020-12-14T05:37:57.138" v="12003" actId="478"/>
          <ac:spMkLst>
            <pc:docMk/>
            <pc:sldMk cId="3504164654" sldId="1184"/>
            <ac:spMk id="4" creationId="{345C5106-23F7-4D83-9D85-75778A6952BF}"/>
          </ac:spMkLst>
        </pc:spChg>
      </pc:sldChg>
      <pc:sldChg chg="delSp add">
        <pc:chgData name="Summer Jung" userId="f55f4652-1e45-4b38-b176-15d95abb47eb" providerId="ADAL" clId="{FDF54E21-179B-496D-91F1-7FA1CAA32888}" dt="2020-12-14T05:37:53.707" v="12002" actId="478"/>
        <pc:sldMkLst>
          <pc:docMk/>
          <pc:sldMk cId="526793180" sldId="1185"/>
        </pc:sldMkLst>
        <pc:spChg chg="del">
          <ac:chgData name="Summer Jung" userId="f55f4652-1e45-4b38-b176-15d95abb47eb" providerId="ADAL" clId="{FDF54E21-179B-496D-91F1-7FA1CAA32888}" dt="2020-12-14T05:37:53.707" v="12002" actId="478"/>
          <ac:spMkLst>
            <pc:docMk/>
            <pc:sldMk cId="526793180" sldId="1185"/>
            <ac:spMk id="4" creationId="{5C146853-D641-421B-8251-1DF6F2385B58}"/>
          </ac:spMkLst>
        </pc:spChg>
      </pc:sldChg>
      <pc:sldChg chg="delSp modSp add">
        <pc:chgData name="Summer Jung" userId="f55f4652-1e45-4b38-b176-15d95abb47eb" providerId="ADAL" clId="{FDF54E21-179B-496D-91F1-7FA1CAA32888}" dt="2020-12-14T05:37:50.388" v="12001" actId="478"/>
        <pc:sldMkLst>
          <pc:docMk/>
          <pc:sldMk cId="1999667571" sldId="1186"/>
        </pc:sldMkLst>
        <pc:spChg chg="mod">
          <ac:chgData name="Summer Jung" userId="f55f4652-1e45-4b38-b176-15d95abb47eb" providerId="ADAL" clId="{FDF54E21-179B-496D-91F1-7FA1CAA32888}" dt="2020-12-14T05:34:56.735" v="11988" actId="20577"/>
          <ac:spMkLst>
            <pc:docMk/>
            <pc:sldMk cId="1999667571" sldId="1186"/>
            <ac:spMk id="2" creationId="{D6C69A6E-6F6A-4CB9-8564-ED9FEDE8A3A4}"/>
          </ac:spMkLst>
        </pc:spChg>
        <pc:spChg chg="del">
          <ac:chgData name="Summer Jung" userId="f55f4652-1e45-4b38-b176-15d95abb47eb" providerId="ADAL" clId="{FDF54E21-179B-496D-91F1-7FA1CAA32888}" dt="2020-12-14T05:37:50.388" v="12001" actId="478"/>
          <ac:spMkLst>
            <pc:docMk/>
            <pc:sldMk cId="1999667571" sldId="1186"/>
            <ac:spMk id="4" creationId="{DBC44CBD-40AA-4699-9545-6B75CA8EFFCF}"/>
          </ac:spMkLst>
        </pc:spChg>
      </pc:sldChg>
      <pc:sldChg chg="delSp add">
        <pc:chgData name="Summer Jung" userId="f55f4652-1e45-4b38-b176-15d95abb47eb" providerId="ADAL" clId="{FDF54E21-179B-496D-91F1-7FA1CAA32888}" dt="2020-12-14T05:37:47.324" v="12000" actId="478"/>
        <pc:sldMkLst>
          <pc:docMk/>
          <pc:sldMk cId="3039767850" sldId="1187"/>
        </pc:sldMkLst>
        <pc:spChg chg="del">
          <ac:chgData name="Summer Jung" userId="f55f4652-1e45-4b38-b176-15d95abb47eb" providerId="ADAL" clId="{FDF54E21-179B-496D-91F1-7FA1CAA32888}" dt="2020-12-14T05:37:47.324" v="12000" actId="478"/>
          <ac:spMkLst>
            <pc:docMk/>
            <pc:sldMk cId="3039767850" sldId="1187"/>
            <ac:spMk id="4" creationId="{4B2EB02A-78D3-46E3-86DF-2577DD42C67A}"/>
          </ac:spMkLst>
        </pc:spChg>
      </pc:sldChg>
      <pc:sldChg chg="delSp add">
        <pc:chgData name="Summer Jung" userId="f55f4652-1e45-4b38-b176-15d95abb47eb" providerId="ADAL" clId="{FDF54E21-179B-496D-91F1-7FA1CAA32888}" dt="2020-12-14T05:37:43.349" v="11999" actId="478"/>
        <pc:sldMkLst>
          <pc:docMk/>
          <pc:sldMk cId="3538920232" sldId="1188"/>
        </pc:sldMkLst>
        <pc:spChg chg="del">
          <ac:chgData name="Summer Jung" userId="f55f4652-1e45-4b38-b176-15d95abb47eb" providerId="ADAL" clId="{FDF54E21-179B-496D-91F1-7FA1CAA32888}" dt="2020-12-14T05:37:43.349" v="11999" actId="478"/>
          <ac:spMkLst>
            <pc:docMk/>
            <pc:sldMk cId="3538920232" sldId="1188"/>
            <ac:spMk id="4" creationId="{CC131FCB-9CEC-4EB3-8A6A-4D59C549D7EA}"/>
          </ac:spMkLst>
        </pc:spChg>
      </pc:sldChg>
      <pc:sldChg chg="delSp add">
        <pc:chgData name="Summer Jung" userId="f55f4652-1e45-4b38-b176-15d95abb47eb" providerId="ADAL" clId="{FDF54E21-179B-496D-91F1-7FA1CAA32888}" dt="2020-12-14T05:37:39.338" v="11998" actId="478"/>
        <pc:sldMkLst>
          <pc:docMk/>
          <pc:sldMk cId="3793854343" sldId="1189"/>
        </pc:sldMkLst>
        <pc:spChg chg="del">
          <ac:chgData name="Summer Jung" userId="f55f4652-1e45-4b38-b176-15d95abb47eb" providerId="ADAL" clId="{FDF54E21-179B-496D-91F1-7FA1CAA32888}" dt="2020-12-14T05:37:39.338" v="11998" actId="478"/>
          <ac:spMkLst>
            <pc:docMk/>
            <pc:sldMk cId="3793854343" sldId="1189"/>
            <ac:spMk id="4" creationId="{4482D888-A512-4203-A55D-4BCD90647533}"/>
          </ac:spMkLst>
        </pc:spChg>
      </pc:sldChg>
      <pc:sldChg chg="delSp add">
        <pc:chgData name="Summer Jung" userId="f55f4652-1e45-4b38-b176-15d95abb47eb" providerId="ADAL" clId="{FDF54E21-179B-496D-91F1-7FA1CAA32888}" dt="2020-12-14T05:37:29.994" v="11996" actId="478"/>
        <pc:sldMkLst>
          <pc:docMk/>
          <pc:sldMk cId="1829581046" sldId="1190"/>
        </pc:sldMkLst>
        <pc:spChg chg="del">
          <ac:chgData name="Summer Jung" userId="f55f4652-1e45-4b38-b176-15d95abb47eb" providerId="ADAL" clId="{FDF54E21-179B-496D-91F1-7FA1CAA32888}" dt="2020-12-14T05:37:29.994" v="11996" actId="478"/>
          <ac:spMkLst>
            <pc:docMk/>
            <pc:sldMk cId="1829581046" sldId="1190"/>
            <ac:spMk id="4" creationId="{5817F813-9FAF-4BDE-9CFF-03DAF041AA34}"/>
          </ac:spMkLst>
        </pc:spChg>
      </pc:sldChg>
      <pc:sldChg chg="delSp add">
        <pc:chgData name="Summer Jung" userId="f55f4652-1e45-4b38-b176-15d95abb47eb" providerId="ADAL" clId="{FDF54E21-179B-496D-91F1-7FA1CAA32888}" dt="2020-12-14T05:37:33.059" v="11997" actId="478"/>
        <pc:sldMkLst>
          <pc:docMk/>
          <pc:sldMk cId="2837568778" sldId="1191"/>
        </pc:sldMkLst>
        <pc:spChg chg="del">
          <ac:chgData name="Summer Jung" userId="f55f4652-1e45-4b38-b176-15d95abb47eb" providerId="ADAL" clId="{FDF54E21-179B-496D-91F1-7FA1CAA32888}" dt="2020-12-14T05:37:33.059" v="11997" actId="478"/>
          <ac:spMkLst>
            <pc:docMk/>
            <pc:sldMk cId="2837568778" sldId="1191"/>
            <ac:spMk id="4" creationId="{1BCF78D7-571A-40AC-AC57-19F4FFA292CD}"/>
          </ac:spMkLst>
        </pc:spChg>
      </pc:sldChg>
    </pc:docChg>
  </pc:docChgLst>
  <pc:docChgLst>
    <pc:chgData name="Summer Jung" userId="f55f4652-1e45-4b38-b176-15d95abb47eb" providerId="ADAL" clId="{DD13BEF7-01AD-4595-8E57-F6FF3B3D4F3E}"/>
    <pc:docChg chg="undo custSel addSld delSld modSld sldOrd addSection delSection modSection">
      <pc:chgData name="Summer Jung" userId="f55f4652-1e45-4b38-b176-15d95abb47eb" providerId="ADAL" clId="{DD13BEF7-01AD-4595-8E57-F6FF3B3D4F3E}" dt="2020-12-16T08:58:22.169" v="10053" actId="2696"/>
      <pc:docMkLst>
        <pc:docMk/>
      </pc:docMkLst>
      <pc:sldChg chg="delSp add del">
        <pc:chgData name="Summer Jung" userId="f55f4652-1e45-4b38-b176-15d95abb47eb" providerId="ADAL" clId="{DD13BEF7-01AD-4595-8E57-F6FF3B3D4F3E}" dt="2020-12-16T06:48:13.543" v="6933" actId="2696"/>
        <pc:sldMkLst>
          <pc:docMk/>
          <pc:sldMk cId="2809692198" sldId="552"/>
        </pc:sldMkLst>
        <pc:grpChg chg="del">
          <ac:chgData name="Summer Jung" userId="f55f4652-1e45-4b38-b176-15d95abb47eb" providerId="ADAL" clId="{DD13BEF7-01AD-4595-8E57-F6FF3B3D4F3E}" dt="2020-12-16T06:46:22.404" v="6923"/>
          <ac:grpSpMkLst>
            <pc:docMk/>
            <pc:sldMk cId="2809692198" sldId="552"/>
            <ac:grpSpMk id="4" creationId="{8BAE8D73-64EB-475F-BB5A-0DD62BACCA96}"/>
          </ac:grpSpMkLst>
        </pc:grpChg>
        <pc:graphicFrameChg chg="del">
          <ac:chgData name="Summer Jung" userId="f55f4652-1e45-4b38-b176-15d95abb47eb" providerId="ADAL" clId="{DD13BEF7-01AD-4595-8E57-F6FF3B3D4F3E}" dt="2020-12-16T06:46:22.404" v="6923"/>
          <ac:graphicFrameMkLst>
            <pc:docMk/>
            <pc:sldMk cId="2809692198" sldId="552"/>
            <ac:graphicFrameMk id="6" creationId="{B8706F1B-1E75-41A4-8711-FC756D603B52}"/>
          </ac:graphicFrameMkLst>
        </pc:graphicFrameChg>
        <pc:picChg chg="del">
          <ac:chgData name="Summer Jung" userId="f55f4652-1e45-4b38-b176-15d95abb47eb" providerId="ADAL" clId="{DD13BEF7-01AD-4595-8E57-F6FF3B3D4F3E}" dt="2020-12-16T06:46:22.404" v="6923"/>
          <ac:picMkLst>
            <pc:docMk/>
            <pc:sldMk cId="2809692198" sldId="552"/>
            <ac:picMk id="3" creationId="{5AD3DB07-54B0-4060-A265-1B54B8920B3A}"/>
          </ac:picMkLst>
        </pc:picChg>
      </pc:sldChg>
      <pc:sldChg chg="add del ord modNotesTx">
        <pc:chgData name="Summer Jung" userId="f55f4652-1e45-4b38-b176-15d95abb47eb" providerId="ADAL" clId="{DD13BEF7-01AD-4595-8E57-F6FF3B3D4F3E}" dt="2020-12-16T08:23:17.511" v="9246" actId="2696"/>
        <pc:sldMkLst>
          <pc:docMk/>
          <pc:sldMk cId="3954245781" sldId="553"/>
        </pc:sldMkLst>
      </pc:sldChg>
      <pc:sldChg chg="add del setBg modNotesTx">
        <pc:chgData name="Summer Jung" userId="f55f4652-1e45-4b38-b176-15d95abb47eb" providerId="ADAL" clId="{DD13BEF7-01AD-4595-8E57-F6FF3B3D4F3E}" dt="2020-12-16T08:23:50.633" v="9254" actId="2696"/>
        <pc:sldMkLst>
          <pc:docMk/>
          <pc:sldMk cId="1892260602" sldId="566"/>
        </pc:sldMkLst>
      </pc:sldChg>
      <pc:sldChg chg="del">
        <pc:chgData name="Summer Jung" userId="f55f4652-1e45-4b38-b176-15d95abb47eb" providerId="ADAL" clId="{DD13BEF7-01AD-4595-8E57-F6FF3B3D4F3E}" dt="2020-12-16T08:58:22.169" v="10053" actId="2696"/>
        <pc:sldMkLst>
          <pc:docMk/>
          <pc:sldMk cId="964630114" sldId="574"/>
        </pc:sldMkLst>
      </pc:sldChg>
      <pc:sldChg chg="modNotesTx">
        <pc:chgData name="Summer Jung" userId="f55f4652-1e45-4b38-b176-15d95abb47eb" providerId="ADAL" clId="{DD13BEF7-01AD-4595-8E57-F6FF3B3D4F3E}" dt="2020-12-16T08:34:24.133" v="9617" actId="20577"/>
        <pc:sldMkLst>
          <pc:docMk/>
          <pc:sldMk cId="1499268245" sldId="579"/>
        </pc:sldMkLst>
      </pc:sldChg>
      <pc:sldChg chg="modSp del">
        <pc:chgData name="Summer Jung" userId="f55f4652-1e45-4b38-b176-15d95abb47eb" providerId="ADAL" clId="{DD13BEF7-01AD-4595-8E57-F6FF3B3D4F3E}" dt="2020-12-16T03:27:05.184" v="4048" actId="2696"/>
        <pc:sldMkLst>
          <pc:docMk/>
          <pc:sldMk cId="3349499816" sldId="581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3349499816" sldId="581"/>
            <ac:spMk id="2" creationId="{595CAE9A-C46B-4CEB-8819-914DB2556E79}"/>
          </ac:spMkLst>
        </pc:spChg>
      </pc:sldChg>
      <pc:sldChg chg="add modNotesTx">
        <pc:chgData name="Summer Jung" userId="f55f4652-1e45-4b38-b176-15d95abb47eb" providerId="ADAL" clId="{DD13BEF7-01AD-4595-8E57-F6FF3B3D4F3E}" dt="2020-12-16T08:42:47.108" v="9658" actId="20577"/>
        <pc:sldMkLst>
          <pc:docMk/>
          <pc:sldMk cId="3696241297" sldId="581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1363758984" sldId="58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363758984" sldId="582"/>
            <ac:spMk id="6" creationId="{DD752C94-0265-46D8-AAC3-B650362F4FD8}"/>
          </ac:spMkLst>
        </pc:spChg>
      </pc:sldChg>
      <pc:sldChg chg="modSp modNotesTx">
        <pc:chgData name="Summer Jung" userId="f55f4652-1e45-4b38-b176-15d95abb47eb" providerId="ADAL" clId="{DD13BEF7-01AD-4595-8E57-F6FF3B3D4F3E}" dt="2020-12-16T08:46:52.840" v="9790" actId="6549"/>
        <pc:sldMkLst>
          <pc:docMk/>
          <pc:sldMk cId="981642986" sldId="583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981642986" sldId="583"/>
            <ac:spMk id="2" creationId="{AF902229-82B2-4173-816B-E26766B8FD95}"/>
          </ac:spMkLst>
        </pc:spChg>
      </pc:sldChg>
      <pc:sldChg chg="modSp modNotesTx">
        <pc:chgData name="Summer Jung" userId="f55f4652-1e45-4b38-b176-15d95abb47eb" providerId="ADAL" clId="{DD13BEF7-01AD-4595-8E57-F6FF3B3D4F3E}" dt="2020-12-16T08:05:57.433" v="7951" actId="20577"/>
        <pc:sldMkLst>
          <pc:docMk/>
          <pc:sldMk cId="1956456623" sldId="585"/>
        </pc:sldMkLst>
        <pc:spChg chg="mod">
          <ac:chgData name="Summer Jung" userId="f55f4652-1e45-4b38-b176-15d95abb47eb" providerId="ADAL" clId="{DD13BEF7-01AD-4595-8E57-F6FF3B3D4F3E}" dt="2020-12-16T04:40:46.427" v="4111" actId="404"/>
          <ac:spMkLst>
            <pc:docMk/>
            <pc:sldMk cId="1956456623" sldId="585"/>
            <ac:spMk id="5" creationId="{D25A01BB-9887-4DB5-996E-F8EF047C8B93}"/>
          </ac:spMkLst>
        </pc:spChg>
      </pc:sldChg>
      <pc:sldChg chg="del">
        <pc:chgData name="Summer Jung" userId="f55f4652-1e45-4b38-b176-15d95abb47eb" providerId="ADAL" clId="{DD13BEF7-01AD-4595-8E57-F6FF3B3D4F3E}" dt="2020-12-15T07:41:03.194" v="1" actId="2696"/>
        <pc:sldMkLst>
          <pc:docMk/>
          <pc:sldMk cId="3769063567" sldId="586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862552074" sldId="590"/>
        </pc:sldMkLst>
        <pc:spChg chg="mod">
          <ac:chgData name="Summer Jung" userId="f55f4652-1e45-4b38-b176-15d95abb47eb" providerId="ADAL" clId="{DD13BEF7-01AD-4595-8E57-F6FF3B3D4F3E}" dt="2020-12-15T08:27:25.295" v="1154"/>
          <ac:spMkLst>
            <pc:docMk/>
            <pc:sldMk cId="862552074" sldId="590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5T08:28:56.451" v="1195" actId="1036"/>
          <ac:spMkLst>
            <pc:docMk/>
            <pc:sldMk cId="862552074" sldId="590"/>
            <ac:spMk id="16" creationId="{22BC6613-6EF5-4A97-9B80-142D59B3476E}"/>
          </ac:spMkLst>
        </pc:spChg>
        <pc:spChg chg="mod">
          <ac:chgData name="Summer Jung" userId="f55f4652-1e45-4b38-b176-15d95abb47eb" providerId="ADAL" clId="{DD13BEF7-01AD-4595-8E57-F6FF3B3D4F3E}" dt="2020-12-15T08:28:25.499" v="1177" actId="14100"/>
          <ac:spMkLst>
            <pc:docMk/>
            <pc:sldMk cId="862552074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DD13BEF7-01AD-4595-8E57-F6FF3B3D4F3E}" dt="2020-12-15T08:28:37.130" v="1182" actId="14100"/>
          <ac:spMkLst>
            <pc:docMk/>
            <pc:sldMk cId="862552074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DD13BEF7-01AD-4595-8E57-F6FF3B3D4F3E}" dt="2020-12-15T08:28:41.622" v="1188" actId="1036"/>
          <ac:spMkLst>
            <pc:docMk/>
            <pc:sldMk cId="862552074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862552074" sldId="590"/>
            <ac:spMk id="28" creationId="{0A814512-60FC-4037-A021-EC46F9ABA40D}"/>
          </ac:spMkLst>
        </pc:spChg>
        <pc:picChg chg="mod">
          <ac:chgData name="Summer Jung" userId="f55f4652-1e45-4b38-b176-15d95abb47eb" providerId="ADAL" clId="{DD13BEF7-01AD-4595-8E57-F6FF3B3D4F3E}" dt="2020-12-15T08:27:37.502" v="1158" actId="1036"/>
          <ac:picMkLst>
            <pc:docMk/>
            <pc:sldMk cId="862552074" sldId="590"/>
            <ac:picMk id="2" creationId="{D353BBC6-1D1F-48A1-96F9-FD0B32500E41}"/>
          </ac:picMkLst>
        </pc:picChg>
        <pc:cxnChg chg="mod">
          <ac:chgData name="Summer Jung" userId="f55f4652-1e45-4b38-b176-15d95abb47eb" providerId="ADAL" clId="{DD13BEF7-01AD-4595-8E57-F6FF3B3D4F3E}" dt="2020-12-15T08:27:54.856" v="1159" actId="14100"/>
          <ac:cxnSpMkLst>
            <pc:docMk/>
            <pc:sldMk cId="862552074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DD13BEF7-01AD-4595-8E57-F6FF3B3D4F3E}" dt="2020-12-15T08:28:05.764" v="1161" actId="14100"/>
          <ac:cxnSpMkLst>
            <pc:docMk/>
            <pc:sldMk cId="862552074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DD13BEF7-01AD-4595-8E57-F6FF3B3D4F3E}" dt="2020-12-15T08:28:47.393" v="1189" actId="14100"/>
          <ac:cxnSpMkLst>
            <pc:docMk/>
            <pc:sldMk cId="862552074" sldId="590"/>
            <ac:cxnSpMk id="24" creationId="{ECA2C5F1-CFF4-4F64-B0F7-01FE8F7997F1}"/>
          </ac:cxnSpMkLst>
        </pc:cxnChg>
      </pc:sldChg>
      <pc:sldChg chg="modSp ord modNotesTx">
        <pc:chgData name="Summer Jung" userId="f55f4652-1e45-4b38-b176-15d95abb47eb" providerId="ADAL" clId="{DD13BEF7-01AD-4595-8E57-F6FF3B3D4F3E}" dt="2020-12-16T01:39:39.948" v="1608" actId="113"/>
        <pc:sldMkLst>
          <pc:docMk/>
          <pc:sldMk cId="1319890264" sldId="591"/>
        </pc:sldMkLst>
        <pc:spChg chg="mod">
          <ac:chgData name="Summer Jung" userId="f55f4652-1e45-4b38-b176-15d95abb47eb" providerId="ADAL" clId="{DD13BEF7-01AD-4595-8E57-F6FF3B3D4F3E}" dt="2020-12-15T08:27:01.329" v="1128" actId="14100"/>
          <ac:spMkLst>
            <pc:docMk/>
            <pc:sldMk cId="1319890264" sldId="591"/>
            <ac:spMk id="5" creationId="{6B52C1BC-B8D4-446E-927D-50A2AFDE00C0}"/>
          </ac:spMkLst>
        </pc:spChg>
      </pc:sldChg>
      <pc:sldChg chg="modSp add">
        <pc:chgData name="Summer Jung" userId="f55f4652-1e45-4b38-b176-15d95abb47eb" providerId="ADAL" clId="{DD13BEF7-01AD-4595-8E57-F6FF3B3D4F3E}" dt="2020-12-16T02:27:52.543" v="2122"/>
        <pc:sldMkLst>
          <pc:docMk/>
          <pc:sldMk cId="1735324425" sldId="59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35324425" sldId="592"/>
            <ac:spMk id="20" creationId="{97220A20-5C41-4F7E-9242-3503A61AA0DF}"/>
          </ac:spMkLst>
        </pc:spChg>
      </pc:sldChg>
      <pc:sldChg chg="del">
        <pc:chgData name="Summer Jung" userId="f55f4652-1e45-4b38-b176-15d95abb47eb" providerId="ADAL" clId="{DD13BEF7-01AD-4595-8E57-F6FF3B3D4F3E}" dt="2020-12-15T08:38:19.387" v="1323" actId="2696"/>
        <pc:sldMkLst>
          <pc:docMk/>
          <pc:sldMk cId="2516544624" sldId="593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014345306" sldId="595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014345306" sldId="595"/>
            <ac:spMk id="10" creationId="{DD2372DD-112E-481B-8096-D037DCB97C98}"/>
          </ac:spMkLst>
        </pc:spChg>
      </pc:sldChg>
      <pc:sldChg chg="modSp modNotes">
        <pc:chgData name="Summer Jung" userId="f55f4652-1e45-4b38-b176-15d95abb47eb" providerId="ADAL" clId="{DD13BEF7-01AD-4595-8E57-F6FF3B3D4F3E}" dt="2020-12-16T02:27:52.543" v="2122"/>
        <pc:sldMkLst>
          <pc:docMk/>
          <pc:sldMk cId="2938384633" sldId="596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938384633" sldId="596"/>
            <ac:spMk id="5" creationId="{F23579D7-3D0C-4062-BE10-8502002CCF5B}"/>
          </ac:spMkLst>
        </pc:spChg>
      </pc:sldChg>
      <pc:sldChg chg="modNotesTx">
        <pc:chgData name="Summer Jung" userId="f55f4652-1e45-4b38-b176-15d95abb47eb" providerId="ADAL" clId="{DD13BEF7-01AD-4595-8E57-F6FF3B3D4F3E}" dt="2020-12-16T07:31:49.613" v="7550" actId="20577"/>
        <pc:sldMkLst>
          <pc:docMk/>
          <pc:sldMk cId="2953082274" sldId="597"/>
        </pc:sldMkLst>
      </pc:sldChg>
      <pc:sldChg chg="add modNotesTx">
        <pc:chgData name="Summer Jung" userId="f55f4652-1e45-4b38-b176-15d95abb47eb" providerId="ADAL" clId="{DD13BEF7-01AD-4595-8E57-F6FF3B3D4F3E}" dt="2020-12-16T07:58:04.640" v="7643" actId="20577"/>
        <pc:sldMkLst>
          <pc:docMk/>
          <pc:sldMk cId="3806467806" sldId="1170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625413329" sldId="1175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474553338" sldId="1177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06253519" sldId="1178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1655638143" sldId="1179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133869110" sldId="1180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133869110" sldId="1180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DD13BEF7-01AD-4595-8E57-F6FF3B3D4F3E}" dt="2020-12-16T03:27:05.184" v="4049" actId="2696"/>
        <pc:sldMkLst>
          <pc:docMk/>
          <pc:sldMk cId="2038367726" sldId="1181"/>
        </pc:sldMkLst>
        <pc:spChg chg="mod">
          <ac:chgData name="Summer Jung" userId="f55f4652-1e45-4b38-b176-15d95abb47eb" providerId="ADAL" clId="{DD13BEF7-01AD-4595-8E57-F6FF3B3D4F3E}" dt="2020-12-16T03:17:42.688" v="3956" actId="20577"/>
          <ac:spMkLst>
            <pc:docMk/>
            <pc:sldMk cId="2038367726" sldId="1181"/>
            <ac:spMk id="5" creationId="{09038271-719C-405E-BF0C-9AF86D8DDAC0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8:55:17.144" v="10048" actId="478"/>
        <pc:sldMkLst>
          <pc:docMk/>
          <pc:sldMk cId="2468421207" sldId="1181"/>
        </pc:sldMkLst>
        <pc:spChg chg="add del mod">
          <ac:chgData name="Summer Jung" userId="f55f4652-1e45-4b38-b176-15d95abb47eb" providerId="ADAL" clId="{DD13BEF7-01AD-4595-8E57-F6FF3B3D4F3E}" dt="2020-12-16T08:55:17.144" v="10048" actId="478"/>
          <ac:spMkLst>
            <pc:docMk/>
            <pc:sldMk cId="2468421207" sldId="1181"/>
            <ac:spMk id="3" creationId="{1AF0760B-9038-4B53-B730-A4908CD177DE}"/>
          </ac:spMkLst>
        </pc:spChg>
        <pc:spChg chg="mod">
          <ac:chgData name="Summer Jung" userId="f55f4652-1e45-4b38-b176-15d95abb47eb" providerId="ADAL" clId="{DD13BEF7-01AD-4595-8E57-F6FF3B3D4F3E}" dt="2020-12-16T08:52:28.682" v="9864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DD13BEF7-01AD-4595-8E57-F6FF3B3D4F3E}" dt="2020-12-16T06:38:49.249" v="6896" actId="1035"/>
          <ac:picMkLst>
            <pc:docMk/>
            <pc:sldMk cId="2468421207" sldId="1181"/>
            <ac:picMk id="6" creationId="{C658B4FB-5AC1-415A-BF8F-B48D77627CF6}"/>
          </ac:picMkLst>
        </pc:picChg>
      </pc:sldChg>
      <pc:sldChg chg="delSp del delAnim">
        <pc:chgData name="Summer Jung" userId="f55f4652-1e45-4b38-b176-15d95abb47eb" providerId="ADAL" clId="{DD13BEF7-01AD-4595-8E57-F6FF3B3D4F3E}" dt="2020-12-15T08:26:15.298" v="1057" actId="2696"/>
        <pc:sldMkLst>
          <pc:docMk/>
          <pc:sldMk cId="989257960" sldId="1182"/>
        </pc:sldMkLst>
        <pc:spChg chg="del">
          <ac:chgData name="Summer Jung" userId="f55f4652-1e45-4b38-b176-15d95abb47eb" providerId="ADAL" clId="{DD13BEF7-01AD-4595-8E57-F6FF3B3D4F3E}" dt="2020-12-15T08:25:58.149" v="1056" actId="478"/>
          <ac:spMkLst>
            <pc:docMk/>
            <pc:sldMk cId="989257960" sldId="1182"/>
            <ac:spMk id="10" creationId="{03C3CF6E-026C-4ED7-BA9E-FB7F2E6E9BFF}"/>
          </ac:spMkLst>
        </pc:spChg>
        <pc:spChg chg="del">
          <ac:chgData name="Summer Jung" userId="f55f4652-1e45-4b38-b176-15d95abb47eb" providerId="ADAL" clId="{DD13BEF7-01AD-4595-8E57-F6FF3B3D4F3E}" dt="2020-12-15T08:25:57.348" v="1055" actId="478"/>
          <ac:spMkLst>
            <pc:docMk/>
            <pc:sldMk cId="989257960" sldId="1182"/>
            <ac:spMk id="11" creationId="{83244DBA-73C6-4A3F-96AF-201DC9601DDA}"/>
          </ac:spMkLst>
        </pc:spChg>
        <pc:picChg chg="del">
          <ac:chgData name="Summer Jung" userId="f55f4652-1e45-4b38-b176-15d95abb47eb" providerId="ADAL" clId="{DD13BEF7-01AD-4595-8E57-F6FF3B3D4F3E}" dt="2020-12-15T08:25:55.679" v="1054" actId="478"/>
          <ac:picMkLst>
            <pc:docMk/>
            <pc:sldMk cId="989257960" sldId="1182"/>
            <ac:picMk id="9" creationId="{42B98B9B-37E5-4C51-9BC3-7F57382789B6}"/>
          </ac:picMkLst>
        </pc:picChg>
      </pc:sldChg>
      <pc:sldChg chg="delSp modSp delAnim modNotes modNotesTx">
        <pc:chgData name="Summer Jung" userId="f55f4652-1e45-4b38-b176-15d95abb47eb" providerId="ADAL" clId="{DD13BEF7-01AD-4595-8E57-F6FF3B3D4F3E}" dt="2020-12-16T02:27:52.543" v="2122"/>
        <pc:sldMkLst>
          <pc:docMk/>
          <pc:sldMk cId="2318534916" sldId="1183"/>
        </pc:sldMkLst>
        <pc:spChg chg="mod">
          <ac:chgData name="Summer Jung" userId="f55f4652-1e45-4b38-b176-15d95abb47eb" providerId="ADAL" clId="{DD13BEF7-01AD-4595-8E57-F6FF3B3D4F3E}" dt="2020-12-15T08:26:39.123" v="1083"/>
          <ac:spMkLst>
            <pc:docMk/>
            <pc:sldMk cId="2318534916" sldId="1183"/>
            <ac:spMk id="2" creationId="{36738F6B-9B34-4DFE-8704-C2A22DEC665F}"/>
          </ac:spMkLst>
        </pc:spChg>
        <pc:spChg chg="mod">
          <ac:chgData name="Summer Jung" userId="f55f4652-1e45-4b38-b176-15d95abb47eb" providerId="ADAL" clId="{DD13BEF7-01AD-4595-8E57-F6FF3B3D4F3E}" dt="2020-12-15T08:21:45.242" v="977" actId="14100"/>
          <ac:spMkLst>
            <pc:docMk/>
            <pc:sldMk cId="2318534916" sldId="1183"/>
            <ac:spMk id="7" creationId="{D04AFFCE-8463-482D-BC00-C146B837E281}"/>
          </ac:spMkLst>
        </pc:spChg>
        <pc:spChg chg="del">
          <ac:chgData name="Summer Jung" userId="f55f4652-1e45-4b38-b176-15d95abb47eb" providerId="ADAL" clId="{DD13BEF7-01AD-4595-8E57-F6FF3B3D4F3E}" dt="2020-12-15T08:21:16.729" v="957" actId="478"/>
          <ac:spMkLst>
            <pc:docMk/>
            <pc:sldMk cId="2318534916" sldId="1183"/>
            <ac:spMk id="10" creationId="{2D73DFF7-ED1A-41D7-8A41-7BA2F5CE3311}"/>
          </ac:spMkLst>
        </pc:spChg>
        <pc:picChg chg="mod">
          <ac:chgData name="Summer Jung" userId="f55f4652-1e45-4b38-b176-15d95abb47eb" providerId="ADAL" clId="{DD13BEF7-01AD-4595-8E57-F6FF3B3D4F3E}" dt="2020-12-15T08:21:32.152" v="974" actId="1036"/>
          <ac:picMkLst>
            <pc:docMk/>
            <pc:sldMk cId="2318534916" sldId="1183"/>
            <ac:picMk id="6" creationId="{A16D55A4-5A00-4D8C-BBED-E602AEFE258B}"/>
          </ac:picMkLst>
        </pc:picChg>
        <pc:picChg chg="del">
          <ac:chgData name="Summer Jung" userId="f55f4652-1e45-4b38-b176-15d95abb47eb" providerId="ADAL" clId="{DD13BEF7-01AD-4595-8E57-F6FF3B3D4F3E}" dt="2020-12-15T08:21:15.463" v="956" actId="478"/>
          <ac:picMkLst>
            <pc:docMk/>
            <pc:sldMk cId="2318534916" sldId="1183"/>
            <ac:picMk id="8" creationId="{02222EFF-BF04-45D9-BD13-4ACA46524294}"/>
          </ac:picMkLst>
        </pc:picChg>
      </pc:sldChg>
      <pc:sldChg chg="addSp delSp modSp delAnim">
        <pc:chgData name="Summer Jung" userId="f55f4652-1e45-4b38-b176-15d95abb47eb" providerId="ADAL" clId="{DD13BEF7-01AD-4595-8E57-F6FF3B3D4F3E}" dt="2020-12-16T07:28:32.174" v="7498" actId="14100"/>
        <pc:sldMkLst>
          <pc:docMk/>
          <pc:sldMk cId="2000222817" sldId="1184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000222817" sldId="1184"/>
            <ac:spMk id="2" creationId="{F8446A85-59D5-4218-945F-33424662D5BA}"/>
          </ac:spMkLst>
        </pc:spChg>
        <pc:spChg chg="add del mod">
          <ac:chgData name="Summer Jung" userId="f55f4652-1e45-4b38-b176-15d95abb47eb" providerId="ADAL" clId="{DD13BEF7-01AD-4595-8E57-F6FF3B3D4F3E}" dt="2020-12-16T07:26:00.586" v="7441" actId="478"/>
          <ac:spMkLst>
            <pc:docMk/>
            <pc:sldMk cId="2000222817" sldId="1184"/>
            <ac:spMk id="3" creationId="{EFA38877-9C2D-4EDB-AB9D-3F6C5ACB7149}"/>
          </ac:spMkLst>
        </pc:spChg>
        <pc:spChg chg="del">
          <ac:chgData name="Summer Jung" userId="f55f4652-1e45-4b38-b176-15d95abb47eb" providerId="ADAL" clId="{DD13BEF7-01AD-4595-8E57-F6FF3B3D4F3E}" dt="2020-12-16T07:26:21.732" v="7444" actId="478"/>
          <ac:spMkLst>
            <pc:docMk/>
            <pc:sldMk cId="2000222817" sldId="1184"/>
            <ac:spMk id="7" creationId="{C1696007-E626-45D7-A465-1E12C4B2D770}"/>
          </ac:spMkLst>
        </pc:spChg>
        <pc:spChg chg="add mod">
          <ac:chgData name="Summer Jung" userId="f55f4652-1e45-4b38-b176-15d95abb47eb" providerId="ADAL" clId="{DD13BEF7-01AD-4595-8E57-F6FF3B3D4F3E}" dt="2020-12-16T07:28:32.174" v="7498" actId="14100"/>
          <ac:spMkLst>
            <pc:docMk/>
            <pc:sldMk cId="2000222817" sldId="1184"/>
            <ac:spMk id="10" creationId="{8DFBC9B4-CDAC-4BA5-BC54-B810FF66A5B3}"/>
          </ac:spMkLst>
        </pc:sp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4" creationId="{0618342E-46B3-4855-A1BD-2FE409B36A1C}"/>
          </ac:picMkLst>
        </pc:picChg>
        <pc:picChg chg="del">
          <ac:chgData name="Summer Jung" userId="f55f4652-1e45-4b38-b176-15d95abb47eb" providerId="ADAL" clId="{DD13BEF7-01AD-4595-8E57-F6FF3B3D4F3E}" dt="2020-12-16T07:26:18.069" v="7442" actId="478"/>
          <ac:picMkLst>
            <pc:docMk/>
            <pc:sldMk cId="2000222817" sldId="1184"/>
            <ac:picMk id="5" creationId="{44AC7B38-6DDD-4B6D-A6CD-F352F0C1AB2F}"/>
          </ac:picMkLst>
        </pc:picChg>
        <pc:picChg chg="del mod">
          <ac:chgData name="Summer Jung" userId="f55f4652-1e45-4b38-b176-15d95abb47eb" providerId="ADAL" clId="{DD13BEF7-01AD-4595-8E57-F6FF3B3D4F3E}" dt="2020-12-16T07:26:18.770" v="7443" actId="478"/>
          <ac:picMkLst>
            <pc:docMk/>
            <pc:sldMk cId="2000222817" sldId="1184"/>
            <ac:picMk id="6" creationId="{97AE47AD-2101-4984-B4EE-1586D9BC6A80}"/>
          </ac:picMkLst>
        </pc:picChg>
        <pc:picChg chg="add del mod">
          <ac:chgData name="Summer Jung" userId="f55f4652-1e45-4b38-b176-15d95abb47eb" providerId="ADAL" clId="{DD13BEF7-01AD-4595-8E57-F6FF3B3D4F3E}" dt="2020-12-16T07:04:29.653" v="7067" actId="478"/>
          <ac:picMkLst>
            <pc:docMk/>
            <pc:sldMk cId="2000222817" sldId="1184"/>
            <ac:picMk id="8" creationId="{67D13EFB-3825-44CA-BF4F-598D4CC014A4}"/>
          </ac:picMkLst>
        </pc:pic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9" creationId="{D5D908EB-7A4F-423D-8FFB-0942E416EE25}"/>
          </ac:picMkLst>
        </pc:picChg>
      </pc:sldChg>
      <pc:sldChg chg="addSp modSp modAnim modNotes modNotesTx">
        <pc:chgData name="Summer Jung" userId="f55f4652-1e45-4b38-b176-15d95abb47eb" providerId="ADAL" clId="{DD13BEF7-01AD-4595-8E57-F6FF3B3D4F3E}" dt="2020-12-16T03:19:40.773" v="4020" actId="404"/>
        <pc:sldMkLst>
          <pc:docMk/>
          <pc:sldMk cId="3671508207" sldId="1186"/>
        </pc:sldMkLst>
        <pc:spChg chg="mod">
          <ac:chgData name="Summer Jung" userId="f55f4652-1e45-4b38-b176-15d95abb47eb" providerId="ADAL" clId="{DD13BEF7-01AD-4595-8E57-F6FF3B3D4F3E}" dt="2020-12-16T03:19:40.773" v="4020" actId="404"/>
          <ac:spMkLst>
            <pc:docMk/>
            <pc:sldMk cId="3671508207" sldId="1186"/>
            <ac:spMk id="2" creationId="{D6C69A6E-6F6A-4CB9-8564-ED9FEDE8A3A4}"/>
          </ac:spMkLst>
        </pc:spChg>
        <pc:spChg chg="add mod">
          <ac:chgData name="Summer Jung" userId="f55f4652-1e45-4b38-b176-15d95abb47eb" providerId="ADAL" clId="{DD13BEF7-01AD-4595-8E57-F6FF3B3D4F3E}" dt="2020-12-16T02:35:52.423" v="2244" actId="1036"/>
          <ac:spMkLst>
            <pc:docMk/>
            <pc:sldMk cId="3671508207" sldId="1186"/>
            <ac:spMk id="8" creationId="{101C50B3-D053-4405-BDD9-DAA3DF2F0D31}"/>
          </ac:spMkLst>
        </pc:spChg>
        <pc:spChg chg="add mod">
          <ac:chgData name="Summer Jung" userId="f55f4652-1e45-4b38-b176-15d95abb47eb" providerId="ADAL" clId="{DD13BEF7-01AD-4595-8E57-F6FF3B3D4F3E}" dt="2020-12-15T08:52:58.433" v="1559" actId="14100"/>
          <ac:spMkLst>
            <pc:docMk/>
            <pc:sldMk cId="3671508207" sldId="1186"/>
            <ac:spMk id="9" creationId="{2ED17DC7-79A7-4C5B-B22B-7E688247D6C2}"/>
          </ac:spMkLst>
        </pc:spChg>
        <pc:spChg chg="add mod ord">
          <ac:chgData name="Summer Jung" userId="f55f4652-1e45-4b38-b176-15d95abb47eb" providerId="ADAL" clId="{DD13BEF7-01AD-4595-8E57-F6FF3B3D4F3E}" dt="2020-12-16T02:48:29.050" v="2652" actId="14100"/>
          <ac:spMkLst>
            <pc:docMk/>
            <pc:sldMk cId="3671508207" sldId="1186"/>
            <ac:spMk id="10" creationId="{0A5DB0EE-D927-4DBA-A0E3-3BF7BD577D40}"/>
          </ac:spMkLst>
        </pc:spChg>
        <pc:grpChg chg="add mod">
          <ac:chgData name="Summer Jung" userId="f55f4652-1e45-4b38-b176-15d95abb47eb" providerId="ADAL" clId="{DD13BEF7-01AD-4595-8E57-F6FF3B3D4F3E}" dt="2020-12-15T08:55:07.773" v="1583" actId="14861"/>
          <ac:grpSpMkLst>
            <pc:docMk/>
            <pc:sldMk cId="3671508207" sldId="1186"/>
            <ac:grpSpMk id="3" creationId="{AF5F3132-0B74-40BE-A8A4-C43DB0FA7C4F}"/>
          </ac:grpSpMkLst>
        </pc:grpChg>
        <pc:picChg chg="mod">
          <ac:chgData name="Summer Jung" userId="f55f4652-1e45-4b38-b176-15d95abb47eb" providerId="ADAL" clId="{DD13BEF7-01AD-4595-8E57-F6FF3B3D4F3E}" dt="2020-12-15T08:50:36.239" v="1526" actId="14861"/>
          <ac:picMkLst>
            <pc:docMk/>
            <pc:sldMk cId="3671508207" sldId="1186"/>
            <ac:picMk id="5" creationId="{BF8E1F04-75A9-4C61-9DE6-C94C3683C365}"/>
          </ac:picMkLst>
        </pc:picChg>
        <pc:picChg chg="mod">
          <ac:chgData name="Summer Jung" userId="f55f4652-1e45-4b38-b176-15d95abb47eb" providerId="ADAL" clId="{DD13BEF7-01AD-4595-8E57-F6FF3B3D4F3E}" dt="2020-12-15T08:52:54.531" v="1558" actId="1076"/>
          <ac:picMkLst>
            <pc:docMk/>
            <pc:sldMk cId="3671508207" sldId="1186"/>
            <ac:picMk id="6" creationId="{EB4F29E6-EE04-4D08-A0CC-7B92DD9C9CE0}"/>
          </ac:picMkLst>
        </pc:picChg>
        <pc:picChg chg="mod or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7" creationId="{942BF315-9FB4-4707-B2F7-941A0D785A78}"/>
          </ac:picMkLst>
        </pc:picChg>
        <pc:picChg chg="add mo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11" creationId="{A0921BAA-10C6-4B82-8548-9155D42181A6}"/>
          </ac:picMkLst>
        </pc:picChg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DD13BEF7-01AD-4595-8E57-F6FF3B3D4F3E}" dt="2020-12-15T08:16:31.480" v="874" actId="2696"/>
        <pc:sldMkLst>
          <pc:docMk/>
          <pc:sldMk cId="1295835123" sldId="1194"/>
        </pc:sldMkLst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24" creationId="{B8178E66-89AC-4FDE-BA9C-3D7AC86138C2}"/>
          </ac:spMkLst>
        </pc:spChg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34" creationId="{D73C6E3A-7390-49B5-A4D5-1B7CC389916C}"/>
          </ac:spMkLst>
        </pc:spChg>
        <pc:picChg chg="mod">
          <ac:chgData name="Summer Jung" userId="f55f4652-1e45-4b38-b176-15d95abb47eb" providerId="ADAL" clId="{DD13BEF7-01AD-4595-8E57-F6FF3B3D4F3E}" dt="2020-12-15T08:14:06.599" v="872" actId="1076"/>
          <ac:picMkLst>
            <pc:docMk/>
            <pc:sldMk cId="1295835123" sldId="1194"/>
            <ac:picMk id="15" creationId="{6A65FC41-0C7B-4F23-AF18-1D229B320E64}"/>
          </ac:picMkLst>
        </pc:picChg>
        <pc:cxnChg chg="mod">
          <ac:chgData name="Summer Jung" userId="f55f4652-1e45-4b38-b176-15d95abb47eb" providerId="ADAL" clId="{DD13BEF7-01AD-4595-8E57-F6FF3B3D4F3E}" dt="2020-12-15T08:14:06.599" v="872" actId="1076"/>
          <ac:cxnSpMkLst>
            <pc:docMk/>
            <pc:sldMk cId="1295835123" sldId="1194"/>
            <ac:cxnSpMk id="33" creationId="{944533AD-1987-49EA-ACE5-D4BB7D52326D}"/>
          </ac:cxnSpMkLst>
        </pc:cxnChg>
      </pc:sldChg>
      <pc:sldChg chg="addSp delSp modSp modAnim modNotesTx">
        <pc:chgData name="Summer Jung" userId="f55f4652-1e45-4b38-b176-15d95abb47eb" providerId="ADAL" clId="{DD13BEF7-01AD-4595-8E57-F6FF3B3D4F3E}" dt="2020-12-16T03:20:12.400" v="4024" actId="478"/>
        <pc:sldMkLst>
          <pc:docMk/>
          <pc:sldMk cId="315270995" sldId="1195"/>
        </pc:sldMkLst>
        <pc:spChg chg="mod">
          <ac:chgData name="Summer Jung" userId="f55f4652-1e45-4b38-b176-15d95abb47eb" providerId="ADAL" clId="{DD13BEF7-01AD-4595-8E57-F6FF3B3D4F3E}" dt="2020-12-15T08:41:43.993" v="1414"/>
          <ac:spMkLst>
            <pc:docMk/>
            <pc:sldMk cId="315270995" sldId="1195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6T03:11:50.930" v="3835" actId="1035"/>
          <ac:spMkLst>
            <pc:docMk/>
            <pc:sldMk cId="315270995" sldId="1195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12:41.975" v="3870" actId="1038"/>
          <ac:spMkLst>
            <pc:docMk/>
            <pc:sldMk cId="315270995" sldId="1195"/>
            <ac:spMk id="8" creationId="{E2D89BC3-E844-485E-BE8D-66644FD763BA}"/>
          </ac:spMkLst>
        </pc:spChg>
        <pc:spChg chg="add mod">
          <ac:chgData name="Summer Jung" userId="f55f4652-1e45-4b38-b176-15d95abb47eb" providerId="ADAL" clId="{DD13BEF7-01AD-4595-8E57-F6FF3B3D4F3E}" dt="2020-12-16T03:12:45.137" v="3877" actId="1037"/>
          <ac:spMkLst>
            <pc:docMk/>
            <pc:sldMk cId="315270995" sldId="1195"/>
            <ac:spMk id="9" creationId="{82B59513-DD75-4C24-ABAF-468146391DAD}"/>
          </ac:spMkLst>
        </pc:spChg>
        <pc:picChg chg="mod">
          <ac:chgData name="Summer Jung" userId="f55f4652-1e45-4b38-b176-15d95abb47eb" providerId="ADAL" clId="{DD13BEF7-01AD-4595-8E57-F6FF3B3D4F3E}" dt="2020-12-16T03:11:35.715" v="3828" actId="14100"/>
          <ac:picMkLst>
            <pc:docMk/>
            <pc:sldMk cId="315270995" sldId="1195"/>
            <ac:picMk id="2" creationId="{BEEA0A84-A512-4A08-9007-006D39236E7A}"/>
          </ac:picMkLst>
        </pc:picChg>
        <pc:picChg chg="mod">
          <ac:chgData name="Summer Jung" userId="f55f4652-1e45-4b38-b176-15d95abb47eb" providerId="ADAL" clId="{DD13BEF7-01AD-4595-8E57-F6FF3B3D4F3E}" dt="2020-12-16T03:12:33.638" v="3863" actId="14100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DD13BEF7-01AD-4595-8E57-F6FF3B3D4F3E}" dt="2020-12-16T03:12:38.082" v="3865" actId="14100"/>
          <ac:picMkLst>
            <pc:docMk/>
            <pc:sldMk cId="315270995" sldId="1195"/>
            <ac:picMk id="7" creationId="{7C540C76-563F-4D44-9E7C-7409C281682F}"/>
          </ac:picMkLst>
        </pc:picChg>
        <pc:cxnChg chg="add del mod">
          <ac:chgData name="Summer Jung" userId="f55f4652-1e45-4b38-b176-15d95abb47eb" providerId="ADAL" clId="{DD13BEF7-01AD-4595-8E57-F6FF3B3D4F3E}" dt="2020-12-16T03:20:12.400" v="4024" actId="478"/>
          <ac:cxnSpMkLst>
            <pc:docMk/>
            <pc:sldMk cId="315270995" sldId="1195"/>
            <ac:cxnSpMk id="10" creationId="{B236650E-463F-4A02-88E9-58AFA234AB56}"/>
          </ac:cxnSpMkLst>
        </pc:cxnChg>
      </pc:sldChg>
      <pc:sldChg chg="delSp modSp ord modNotes">
        <pc:chgData name="Summer Jung" userId="f55f4652-1e45-4b38-b176-15d95abb47eb" providerId="ADAL" clId="{DD13BEF7-01AD-4595-8E57-F6FF3B3D4F3E}" dt="2020-12-16T05:01:39.764" v="4912" actId="1036"/>
        <pc:sldMkLst>
          <pc:docMk/>
          <pc:sldMk cId="3793854343" sldId="1197"/>
        </pc:sldMkLst>
        <pc:spChg chg="mod">
          <ac:chgData name="Summer Jung" userId="f55f4652-1e45-4b38-b176-15d95abb47eb" providerId="ADAL" clId="{DD13BEF7-01AD-4595-8E57-F6FF3B3D4F3E}" dt="2020-12-15T08:40:07.817" v="1369"/>
          <ac:spMkLst>
            <pc:docMk/>
            <pc:sldMk cId="3793854343" sldId="1197"/>
            <ac:spMk id="2" creationId="{4F3990DA-62AB-4C50-B937-11759B658845}"/>
          </ac:spMkLst>
        </pc:spChg>
        <pc:spChg chg="del">
          <ac:chgData name="Summer Jung" userId="f55f4652-1e45-4b38-b176-15d95abb47eb" providerId="ADAL" clId="{DD13BEF7-01AD-4595-8E57-F6FF3B3D4F3E}" dt="2020-12-16T05:01:21.477" v="4892" actId="478"/>
          <ac:spMkLst>
            <pc:docMk/>
            <pc:sldMk cId="3793854343" sldId="1197"/>
            <ac:spMk id="4" creationId="{4482D888-A512-4203-A55D-4BCD90647533}"/>
          </ac:spMkLst>
        </pc:spChg>
        <pc:spChg chg="mod">
          <ac:chgData name="Summer Jung" userId="f55f4652-1e45-4b38-b176-15d95abb47eb" providerId="ADAL" clId="{DD13BEF7-01AD-4595-8E57-F6FF3B3D4F3E}" dt="2020-12-16T05:01:39.764" v="4912" actId="1036"/>
          <ac:spMkLst>
            <pc:docMk/>
            <pc:sldMk cId="3793854343" sldId="1197"/>
            <ac:spMk id="12" creationId="{F05C1D77-59B8-4152-8496-ED7BF05D42FF}"/>
          </ac:spMkLst>
        </pc:spChg>
        <pc:spChg chg="mod">
          <ac:chgData name="Summer Jung" userId="f55f4652-1e45-4b38-b176-15d95abb47eb" providerId="ADAL" clId="{DD13BEF7-01AD-4595-8E57-F6FF3B3D4F3E}" dt="2020-12-16T05:00:58.070" v="4888" actId="1036"/>
          <ac:spMkLst>
            <pc:docMk/>
            <pc:sldMk cId="3793854343" sldId="1197"/>
            <ac:spMk id="13" creationId="{3BF81A5C-62DD-426A-AFA6-6DA6DC0E0D9F}"/>
          </ac:spMkLst>
        </pc:spChg>
        <pc:picChg chg="mod">
          <ac:chgData name="Summer Jung" userId="f55f4652-1e45-4b38-b176-15d95abb47eb" providerId="ADAL" clId="{DD13BEF7-01AD-4595-8E57-F6FF3B3D4F3E}" dt="2020-12-16T05:01:16.432" v="4891" actId="1076"/>
          <ac:picMkLst>
            <pc:docMk/>
            <pc:sldMk cId="3793854343" sldId="1197"/>
            <ac:picMk id="5" creationId="{6B98C3BE-33D6-4BC1-92B6-B9E1B3DE3543}"/>
          </ac:picMkLst>
        </pc:picChg>
        <pc:picChg chg="mod">
          <ac:chgData name="Summer Jung" userId="f55f4652-1e45-4b38-b176-15d95abb47eb" providerId="ADAL" clId="{DD13BEF7-01AD-4595-8E57-F6FF3B3D4F3E}" dt="2020-12-16T05:01:03.333" v="4889"/>
          <ac:picMkLst>
            <pc:docMk/>
            <pc:sldMk cId="3793854343" sldId="1197"/>
            <ac:picMk id="8" creationId="{0EEC6E70-976A-4446-8BE3-10D771B573BB}"/>
          </ac:picMkLst>
        </pc:picChg>
        <pc:picChg chg="mod">
          <ac:chgData name="Summer Jung" userId="f55f4652-1e45-4b38-b176-15d95abb47eb" providerId="ADAL" clId="{DD13BEF7-01AD-4595-8E57-F6FF3B3D4F3E}" dt="2020-12-16T05:01:31.490" v="4903" actId="14100"/>
          <ac:picMkLst>
            <pc:docMk/>
            <pc:sldMk cId="3793854343" sldId="1197"/>
            <ac:picMk id="11" creationId="{D21B52AE-415E-4E65-BCB9-F57AC5231B4A}"/>
          </ac:picMkLst>
        </pc:picChg>
      </pc:sldChg>
      <pc:sldChg chg="del">
        <pc:chgData name="Summer Jung" userId="f55f4652-1e45-4b38-b176-15d95abb47eb" providerId="ADAL" clId="{DD13BEF7-01AD-4595-8E57-F6FF3B3D4F3E}" dt="2020-12-16T08:58:20.264" v="10052" actId="2696"/>
        <pc:sldMkLst>
          <pc:docMk/>
          <pc:sldMk cId="4224297919" sldId="1198"/>
        </pc:sldMkLst>
      </pc:sldChg>
      <pc:sldChg chg="modSp modNotes modNotesTx">
        <pc:chgData name="Summer Jung" userId="f55f4652-1e45-4b38-b176-15d95abb47eb" providerId="ADAL" clId="{DD13BEF7-01AD-4595-8E57-F6FF3B3D4F3E}" dt="2020-12-16T08:48:41.429" v="9793" actId="20577"/>
        <pc:sldMkLst>
          <pc:docMk/>
          <pc:sldMk cId="1763805278" sldId="1199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63805278" sldId="1199"/>
            <ac:spMk id="2" creationId="{1D42600B-6F21-4802-9F08-61B60B9C3538}"/>
          </ac:spMkLst>
        </pc:spChg>
      </pc:sldChg>
      <pc:sldChg chg="modSp add">
        <pc:chgData name="Summer Jung" userId="f55f4652-1e45-4b38-b176-15d95abb47eb" providerId="ADAL" clId="{DD13BEF7-01AD-4595-8E57-F6FF3B3D4F3E}" dt="2020-12-16T07:58:33.325" v="7668"/>
        <pc:sldMkLst>
          <pc:docMk/>
          <pc:sldMk cId="1118990456" sldId="1200"/>
        </pc:sldMkLst>
        <pc:spChg chg="mod">
          <ac:chgData name="Summer Jung" userId="f55f4652-1e45-4b38-b176-15d95abb47eb" providerId="ADAL" clId="{DD13BEF7-01AD-4595-8E57-F6FF3B3D4F3E}" dt="2020-12-16T07:58:33.325" v="7668"/>
          <ac:spMkLst>
            <pc:docMk/>
            <pc:sldMk cId="1118990456" sldId="1200"/>
            <ac:spMk id="7" creationId="{02324A5D-0ACC-4A3B-A812-59A43E180CDE}"/>
          </ac:spMkLst>
        </pc:spChg>
      </pc:sldChg>
      <pc:sldChg chg="delSp modSp add del delAnim modNotesTx">
        <pc:chgData name="Summer Jung" userId="f55f4652-1e45-4b38-b176-15d95abb47eb" providerId="ADAL" clId="{DD13BEF7-01AD-4595-8E57-F6FF3B3D4F3E}" dt="2020-12-15T08:22:24.079" v="981" actId="2696"/>
        <pc:sldMkLst>
          <pc:docMk/>
          <pc:sldMk cId="3656078489" sldId="1201"/>
        </pc:sldMkLst>
        <pc:spChg chg="mod">
          <ac:chgData name="Summer Jung" userId="f55f4652-1e45-4b38-b176-15d95abb47eb" providerId="ADAL" clId="{DD13BEF7-01AD-4595-8E57-F6FF3B3D4F3E}" dt="2020-12-15T08:20:32.529" v="954" actId="20577"/>
          <ac:spMkLst>
            <pc:docMk/>
            <pc:sldMk cId="3656078489" sldId="1201"/>
            <ac:spMk id="2" creationId="{D6C69A6E-6F6A-4CB9-8564-ED9FEDE8A3A4}"/>
          </ac:spMkLst>
        </pc:sp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5" creationId="{BF8E1F04-75A9-4C61-9DE6-C94C3683C365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6" creationId="{EB4F29E6-EE04-4D08-A0CC-7B92DD9C9CE0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7" creationId="{942BF315-9FB4-4707-B2F7-941A0D785A78}"/>
          </ac:picMkLst>
        </pc:picChg>
      </pc:sldChg>
      <pc:sldChg chg="addSp delSp modSp add delAnim modAnim modNotes modNotesTx">
        <pc:chgData name="Summer Jung" userId="f55f4652-1e45-4b38-b176-15d95abb47eb" providerId="ADAL" clId="{DD13BEF7-01AD-4595-8E57-F6FF3B3D4F3E}" dt="2020-12-16T03:18:58.651" v="3970" actId="14100"/>
        <pc:sldMkLst>
          <pc:docMk/>
          <pc:sldMk cId="944530992" sldId="1202"/>
        </pc:sldMkLst>
        <pc:spChg chg="mod">
          <ac:chgData name="Summer Jung" userId="f55f4652-1e45-4b38-b176-15d95abb47eb" providerId="ADAL" clId="{DD13BEF7-01AD-4595-8E57-F6FF3B3D4F3E}" dt="2020-12-15T08:29:19.358" v="1209" actId="2711"/>
          <ac:spMkLst>
            <pc:docMk/>
            <pc:sldMk cId="944530992" sldId="1202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3:18:16.535" v="3960" actId="14100"/>
          <ac:spMkLst>
            <pc:docMk/>
            <pc:sldMk cId="944530992" sldId="1202"/>
            <ac:spMk id="7" creationId="{6C6D97CA-77E9-4069-A17D-BA617FEA3DC1}"/>
          </ac:spMkLst>
        </pc:spChg>
        <pc:spChg chg="del">
          <ac:chgData name="Summer Jung" userId="f55f4652-1e45-4b38-b176-15d95abb47eb" providerId="ADAL" clId="{DD13BEF7-01AD-4595-8E57-F6FF3B3D4F3E}" dt="2020-12-15T08:23:16.296" v="1046" actId="478"/>
          <ac:spMkLst>
            <pc:docMk/>
            <pc:sldMk cId="944530992" sldId="1202"/>
            <ac:spMk id="7" creationId="{D04AFFCE-8463-482D-BC00-C146B837E281}"/>
          </ac:spMkLst>
        </pc:spChg>
        <pc:spChg chg="add mod">
          <ac:chgData name="Summer Jung" userId="f55f4652-1e45-4b38-b176-15d95abb47eb" providerId="ADAL" clId="{DD13BEF7-01AD-4595-8E57-F6FF3B3D4F3E}" dt="2020-12-16T03:18:58.651" v="3970" actId="14100"/>
          <ac:spMkLst>
            <pc:docMk/>
            <pc:sldMk cId="944530992" sldId="1202"/>
            <ac:spMk id="8" creationId="{626EECDB-1169-4629-A52B-8597DAF8AA56}"/>
          </ac:spMkLst>
        </pc:spChg>
        <pc:spChg chg="mod ord">
          <ac:chgData name="Summer Jung" userId="f55f4652-1e45-4b38-b176-15d95abb47eb" providerId="ADAL" clId="{DD13BEF7-01AD-4595-8E57-F6FF3B3D4F3E}" dt="2020-12-15T08:43:38.746" v="1450" actId="1038"/>
          <ac:spMkLst>
            <pc:docMk/>
            <pc:sldMk cId="944530992" sldId="1202"/>
            <ac:spMk id="10" creationId="{2D73DFF7-ED1A-41D7-8A41-7BA2F5CE3311}"/>
          </ac:spMkLst>
        </pc:spChg>
        <pc:graphicFrameChg chg="add del mod">
          <ac:chgData name="Summer Jung" userId="f55f4652-1e45-4b38-b176-15d95abb47eb" providerId="ADAL" clId="{DD13BEF7-01AD-4595-8E57-F6FF3B3D4F3E}" dt="2020-12-15T08:31:04.592" v="1215" actId="478"/>
          <ac:graphicFrameMkLst>
            <pc:docMk/>
            <pc:sldMk cId="944530992" sldId="1202"/>
            <ac:graphicFrameMk id="3" creationId="{22B20D8E-1775-4387-8449-A26C8468BE38}"/>
          </ac:graphicFrameMkLst>
        </pc:graphicFrameChg>
        <pc:picChg chg="add mod ord modCrop">
          <ac:chgData name="Summer Jung" userId="f55f4652-1e45-4b38-b176-15d95abb47eb" providerId="ADAL" clId="{DD13BEF7-01AD-4595-8E57-F6FF3B3D4F3E}" dt="2020-12-16T01:39:20.757" v="1597"/>
          <ac:picMkLst>
            <pc:docMk/>
            <pc:sldMk cId="944530992" sldId="1202"/>
            <ac:picMk id="4" creationId="{5E1641CE-DF63-499F-8CEC-A952BF81BFE5}"/>
          </ac:picMkLst>
        </pc:picChg>
        <pc:picChg chg="add mod modCrop">
          <ac:chgData name="Summer Jung" userId="f55f4652-1e45-4b38-b176-15d95abb47eb" providerId="ADAL" clId="{DD13BEF7-01AD-4595-8E57-F6FF3B3D4F3E}" dt="2020-12-16T03:18:32.300" v="3964" actId="2085"/>
          <ac:picMkLst>
            <pc:docMk/>
            <pc:sldMk cId="944530992" sldId="1202"/>
            <ac:picMk id="5" creationId="{189D973E-B3F6-46D7-96E0-F4FF062F0D99}"/>
          </ac:picMkLst>
        </pc:picChg>
        <pc:picChg chg="del">
          <ac:chgData name="Summer Jung" userId="f55f4652-1e45-4b38-b176-15d95abb47eb" providerId="ADAL" clId="{DD13BEF7-01AD-4595-8E57-F6FF3B3D4F3E}" dt="2020-12-15T08:23:14.961" v="1045" actId="478"/>
          <ac:picMkLst>
            <pc:docMk/>
            <pc:sldMk cId="944530992" sldId="1202"/>
            <ac:picMk id="6" creationId="{A16D55A4-5A00-4D8C-BBED-E602AEFE258B}"/>
          </ac:picMkLst>
        </pc:picChg>
        <pc:picChg chg="del mod">
          <ac:chgData name="Summer Jung" userId="f55f4652-1e45-4b38-b176-15d95abb47eb" providerId="ADAL" clId="{DD13BEF7-01AD-4595-8E57-F6FF3B3D4F3E}" dt="2020-12-15T08:31:54.161" v="1236" actId="478"/>
          <ac:picMkLst>
            <pc:docMk/>
            <pc:sldMk cId="944530992" sldId="1202"/>
            <ac:picMk id="8" creationId="{02222EFF-BF04-45D9-BD13-4ACA46524294}"/>
          </ac:picMkLst>
        </pc:picChg>
        <pc:picChg chg="add mod modCrop">
          <ac:chgData name="Summer Jung" userId="f55f4652-1e45-4b38-b176-15d95abb47eb" providerId="ADAL" clId="{DD13BEF7-01AD-4595-8E57-F6FF3B3D4F3E}" dt="2020-12-15T08:43:38.746" v="1450" actId="1038"/>
          <ac:picMkLst>
            <pc:docMk/>
            <pc:sldMk cId="944530992" sldId="1202"/>
            <ac:picMk id="11" creationId="{FED4F244-8863-41F0-AAEF-04490FEC308A}"/>
          </ac:picMkLst>
        </pc:picChg>
      </pc:sldChg>
      <pc:sldChg chg="add">
        <pc:chgData name="Summer Jung" userId="f55f4652-1e45-4b38-b176-15d95abb47eb" providerId="ADAL" clId="{DD13BEF7-01AD-4595-8E57-F6FF3B3D4F3E}" dt="2020-12-15T08:25:46.728" v="1053"/>
        <pc:sldMkLst>
          <pc:docMk/>
          <pc:sldMk cId="193199022" sldId="1203"/>
        </pc:sldMkLst>
      </pc:sldChg>
      <pc:sldChg chg="addSp delSp modSp add delAnim modAnim modNotes modNotesTx">
        <pc:chgData name="Summer Jung" userId="f55f4652-1e45-4b38-b176-15d95abb47eb" providerId="ADAL" clId="{DD13BEF7-01AD-4595-8E57-F6FF3B3D4F3E}" dt="2020-12-16T02:35:23.878" v="2240" actId="20577"/>
        <pc:sldMkLst>
          <pc:docMk/>
          <pc:sldMk cId="3175488229" sldId="1204"/>
        </pc:sldMkLst>
        <pc:spChg chg="mod">
          <ac:chgData name="Summer Jung" userId="f55f4652-1e45-4b38-b176-15d95abb47eb" providerId="ADAL" clId="{DD13BEF7-01AD-4595-8E57-F6FF3B3D4F3E}" dt="2020-12-16T02:31:15.576" v="2130" actId="20577"/>
          <ac:spMkLst>
            <pc:docMk/>
            <pc:sldMk cId="3175488229" sldId="1204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2:33:39.253" v="2226" actId="1037"/>
          <ac:spMkLst>
            <pc:docMk/>
            <pc:sldMk cId="3175488229" sldId="1204"/>
            <ac:spMk id="5" creationId="{2F02871F-93B1-4D79-9E2B-AC78E44B0F6D}"/>
          </ac:spMkLst>
        </pc:spChg>
        <pc:spChg chg="add mod">
          <ac:chgData name="Summer Jung" userId="f55f4652-1e45-4b38-b176-15d95abb47eb" providerId="ADAL" clId="{DD13BEF7-01AD-4595-8E57-F6FF3B3D4F3E}" dt="2020-12-16T02:33:57.076" v="2234" actId="1038"/>
          <ac:spMkLst>
            <pc:docMk/>
            <pc:sldMk cId="3175488229" sldId="1204"/>
            <ac:spMk id="6" creationId="{D92552A4-5E05-4236-9C44-1A43C1F899A3}"/>
          </ac:spMkLst>
        </pc:spChg>
        <pc:spChg chg="del">
          <ac:chgData name="Summer Jung" userId="f55f4652-1e45-4b38-b176-15d95abb47eb" providerId="ADAL" clId="{DD13BEF7-01AD-4595-8E57-F6FF3B3D4F3E}" dt="2020-12-15T08:35:59.962" v="1278" actId="478"/>
          <ac:spMkLst>
            <pc:docMk/>
            <pc:sldMk cId="3175488229" sldId="1204"/>
            <ac:spMk id="10" creationId="{2D73DFF7-ED1A-41D7-8A41-7BA2F5CE3311}"/>
          </ac:spMkLst>
        </pc:sp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3" creationId="{42386585-4CF5-4AF1-BDF6-288DB92BAAE1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4" creationId="{5E1641CE-DF63-499F-8CEC-A952BF81BFE5}"/>
          </ac:picMkLst>
        </pc:pic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4" creationId="{86DACD97-340E-432C-B86C-8BE46023E8E9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5" creationId="{189D973E-B3F6-46D7-96E0-F4FF062F0D99}"/>
          </ac:picMkLst>
        </pc:picChg>
      </pc:sldChg>
      <pc:sldChg chg="modSp add">
        <pc:chgData name="Summer Jung" userId="f55f4652-1e45-4b38-b176-15d95abb47eb" providerId="ADAL" clId="{DD13BEF7-01AD-4595-8E57-F6FF3B3D4F3E}" dt="2020-12-15T08:39:59.743" v="1365"/>
        <pc:sldMkLst>
          <pc:docMk/>
          <pc:sldMk cId="2977100634" sldId="1205"/>
        </pc:sldMkLst>
        <pc:spChg chg="mod">
          <ac:chgData name="Summer Jung" userId="f55f4652-1e45-4b38-b176-15d95abb47eb" providerId="ADAL" clId="{DD13BEF7-01AD-4595-8E57-F6FF3B3D4F3E}" dt="2020-12-15T08:39:59.743" v="1365"/>
          <ac:spMkLst>
            <pc:docMk/>
            <pc:sldMk cId="2977100634" sldId="1205"/>
            <ac:spMk id="2" creationId="{377DF782-1E82-4F35-AD0F-55C615AD62D1}"/>
          </ac:spMkLst>
        </pc:spChg>
      </pc:sldChg>
      <pc:sldChg chg="modSp add">
        <pc:chgData name="Summer Jung" userId="f55f4652-1e45-4b38-b176-15d95abb47eb" providerId="ADAL" clId="{DD13BEF7-01AD-4595-8E57-F6FF3B3D4F3E}" dt="2020-12-15T08:41:06.589" v="1389"/>
        <pc:sldMkLst>
          <pc:docMk/>
          <pc:sldMk cId="2890087101" sldId="1206"/>
        </pc:sldMkLst>
        <pc:spChg chg="mod">
          <ac:chgData name="Summer Jung" userId="f55f4652-1e45-4b38-b176-15d95abb47eb" providerId="ADAL" clId="{DD13BEF7-01AD-4595-8E57-F6FF3B3D4F3E}" dt="2020-12-15T08:41:06.589" v="1389"/>
          <ac:spMkLst>
            <pc:docMk/>
            <pc:sldMk cId="2890087101" sldId="1206"/>
            <ac:spMk id="2" creationId="{377DF782-1E82-4F35-AD0F-55C615AD62D1}"/>
          </ac:spMkLst>
        </pc:spChg>
      </pc:sldChg>
      <pc:sldChg chg="addSp delSp modSp add del modAnim modNotesTx">
        <pc:chgData name="Summer Jung" userId="f55f4652-1e45-4b38-b176-15d95abb47eb" providerId="ADAL" clId="{DD13BEF7-01AD-4595-8E57-F6FF3B3D4F3E}" dt="2020-12-16T03:12:01.689" v="3838" actId="2696"/>
        <pc:sldMkLst>
          <pc:docMk/>
          <pc:sldMk cId="250671302" sldId="1207"/>
        </pc:sldMkLst>
        <pc:spChg chg="del">
          <ac:chgData name="Summer Jung" userId="f55f4652-1e45-4b38-b176-15d95abb47eb" providerId="ADAL" clId="{DD13BEF7-01AD-4595-8E57-F6FF3B3D4F3E}" dt="2020-12-16T03:07:10.203" v="3633" actId="478"/>
          <ac:spMkLst>
            <pc:docMk/>
            <pc:sldMk cId="250671302" sldId="1207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08:50.639" v="3652" actId="14100"/>
          <ac:spMkLst>
            <pc:docMk/>
            <pc:sldMk cId="250671302" sldId="1207"/>
            <ac:spMk id="7" creationId="{3ABA3859-E2F5-4553-8AE7-65E0E6535DB3}"/>
          </ac:spMkLst>
        </pc:spChg>
        <pc:spChg chg="add mod">
          <ac:chgData name="Summer Jung" userId="f55f4652-1e45-4b38-b176-15d95abb47eb" providerId="ADAL" clId="{DD13BEF7-01AD-4595-8E57-F6FF3B3D4F3E}" dt="2020-12-16T03:08:59.712" v="3656" actId="14100"/>
          <ac:spMkLst>
            <pc:docMk/>
            <pc:sldMk cId="250671302" sldId="1207"/>
            <ac:spMk id="8" creationId="{894FA873-1610-4CFE-BEB7-CCDE2FAAC3D1}"/>
          </ac:spMkLst>
        </pc:sp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2" creationId="{BEEA0A84-A512-4A08-9007-006D39236E7A}"/>
          </ac:picMkLst>
        </pc:picChg>
        <pc:picChg chg="add mod">
          <ac:chgData name="Summer Jung" userId="f55f4652-1e45-4b38-b176-15d95abb47eb" providerId="ADAL" clId="{DD13BEF7-01AD-4595-8E57-F6FF3B3D4F3E}" dt="2020-12-16T03:08:28.292" v="3649" actId="14861"/>
          <ac:picMkLst>
            <pc:docMk/>
            <pc:sldMk cId="250671302" sldId="1207"/>
            <ac:picMk id="3" creationId="{5C515863-FDE0-4C29-9866-EB449169774F}"/>
          </ac:picMkLst>
        </pc:pic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4" creationId="{D1FEB413-C874-43C8-A41B-5F5449DFB2ED}"/>
          </ac:picMkLst>
        </pc:picChg>
      </pc:sldChg>
      <pc:sldChg chg="addSp delSp modSp add del">
        <pc:chgData name="Summer Jung" userId="f55f4652-1e45-4b38-b176-15d95abb47eb" providerId="ADAL" clId="{DD13BEF7-01AD-4595-8E57-F6FF3B3D4F3E}" dt="2020-12-16T05:51:20.702" v="5088" actId="2696"/>
        <pc:sldMkLst>
          <pc:docMk/>
          <pc:sldMk cId="2222546715" sldId="1207"/>
        </pc:sldMkLst>
        <pc:spChg chg="add mod">
          <ac:chgData name="Summer Jung" userId="f55f4652-1e45-4b38-b176-15d95abb47eb" providerId="ADAL" clId="{DD13BEF7-01AD-4595-8E57-F6FF3B3D4F3E}" dt="2020-12-16T03:24:50.456" v="4034" actId="14100"/>
          <ac:spMkLst>
            <pc:docMk/>
            <pc:sldMk cId="2222546715" sldId="1207"/>
            <ac:spMk id="17" creationId="{DAB3F63D-1D22-495E-9085-902AE8AD3ED1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29" creationId="{502D9CB4-AFE2-41F3-87C7-F52997221547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30" creationId="{EC79FE36-E6F5-4AE9-8A39-219DD62E10D2}"/>
          </ac:spMkLst>
        </pc:sp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28" creationId="{72463A60-A1E8-4814-88E5-629C62B20EC1}"/>
          </ac:picMkLst>
        </pc:pic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31" creationId="{E3D7E0D9-C167-4A09-8F18-55EB84BBBE85}"/>
          </ac:picMkLst>
        </pc:picChg>
        <pc:cxnChg chg="add del">
          <ac:chgData name="Summer Jung" userId="f55f4652-1e45-4b38-b176-15d95abb47eb" providerId="ADAL" clId="{DD13BEF7-01AD-4595-8E57-F6FF3B3D4F3E}" dt="2020-12-16T03:24:15.934" v="4027" actId="478"/>
          <ac:cxnSpMkLst>
            <pc:docMk/>
            <pc:sldMk cId="2222546715" sldId="1207"/>
            <ac:cxnSpMk id="22" creationId="{A2C87766-C0AF-46D6-B44C-C1717DF9EABC}"/>
          </ac:cxnSpMkLst>
        </pc:cxnChg>
      </pc:sldChg>
      <pc:sldChg chg="add del">
        <pc:chgData name="Summer Jung" userId="f55f4652-1e45-4b38-b176-15d95abb47eb" providerId="ADAL" clId="{DD13BEF7-01AD-4595-8E57-F6FF3B3D4F3E}" dt="2020-12-16T05:51:20.740" v="5089" actId="2696"/>
        <pc:sldMkLst>
          <pc:docMk/>
          <pc:sldMk cId="2517947851" sldId="1208"/>
        </pc:sldMkLst>
      </pc:sldChg>
      <pc:sldChg chg="modSp add del">
        <pc:chgData name="Summer Jung" userId="f55f4652-1e45-4b38-b176-15d95abb47eb" providerId="ADAL" clId="{DD13BEF7-01AD-4595-8E57-F6FF3B3D4F3E}" dt="2020-12-16T05:51:20.771" v="5090" actId="2696"/>
        <pc:sldMkLst>
          <pc:docMk/>
          <pc:sldMk cId="4115807812" sldId="1209"/>
        </pc:sldMkLst>
        <pc:spChg chg="mod">
          <ac:chgData name="Summer Jung" userId="f55f4652-1e45-4b38-b176-15d95abb47eb" providerId="ADAL" clId="{DD13BEF7-01AD-4595-8E57-F6FF3B3D4F3E}" dt="2020-12-16T03:25:07.549" v="4037" actId="14100"/>
          <ac:spMkLst>
            <pc:docMk/>
            <pc:sldMk cId="4115807812" sldId="1209"/>
            <ac:spMk id="17" creationId="{DAB3F63D-1D22-495E-9085-902AE8AD3ED1}"/>
          </ac:spMkLst>
        </pc:spChg>
      </pc:sldChg>
      <pc:sldChg chg="modSp add del">
        <pc:chgData name="Summer Jung" userId="f55f4652-1e45-4b38-b176-15d95abb47eb" providerId="ADAL" clId="{DD13BEF7-01AD-4595-8E57-F6FF3B3D4F3E}" dt="2020-12-16T05:51:26.001" v="5091" actId="2696"/>
        <pc:sldMkLst>
          <pc:docMk/>
          <pc:sldMk cId="1719181878" sldId="1210"/>
        </pc:sldMkLst>
        <pc:spChg chg="mod">
          <ac:chgData name="Summer Jung" userId="f55f4652-1e45-4b38-b176-15d95abb47eb" providerId="ADAL" clId="{DD13BEF7-01AD-4595-8E57-F6FF3B3D4F3E}" dt="2020-12-16T03:25:17.012" v="4040" actId="14100"/>
          <ac:spMkLst>
            <pc:docMk/>
            <pc:sldMk cId="1719181878" sldId="1210"/>
            <ac:spMk id="17" creationId="{DAB3F63D-1D22-495E-9085-902AE8AD3ED1}"/>
          </ac:spMkLst>
        </pc:spChg>
      </pc:sldChg>
      <pc:sldChg chg="addSp delSp modSp add delAnim modNotesTx">
        <pc:chgData name="Summer Jung" userId="f55f4652-1e45-4b38-b176-15d95abb47eb" providerId="ADAL" clId="{DD13BEF7-01AD-4595-8E57-F6FF3B3D4F3E}" dt="2020-12-16T07:25:33.950" v="7440" actId="1038"/>
        <pc:sldMkLst>
          <pc:docMk/>
          <pc:sldMk cId="2385556524" sldId="1211"/>
        </pc:sldMkLst>
        <pc:spChg chg="del">
          <ac:chgData name="Summer Jung" userId="f55f4652-1e45-4b38-b176-15d95abb47eb" providerId="ADAL" clId="{DD13BEF7-01AD-4595-8E57-F6FF3B3D4F3E}" dt="2020-12-16T05:51:42.731" v="5092" actId="478"/>
          <ac:spMkLst>
            <pc:docMk/>
            <pc:sldMk cId="2385556524" sldId="1211"/>
            <ac:spMk id="2" creationId="{36738F6B-9B34-4DFE-8704-C2A22DEC665F}"/>
          </ac:spMkLst>
        </pc:spChg>
        <pc:spChg chg="add del mod">
          <ac:chgData name="Summer Jung" userId="f55f4652-1e45-4b38-b176-15d95abb47eb" providerId="ADAL" clId="{DD13BEF7-01AD-4595-8E57-F6FF3B3D4F3E}" dt="2020-12-16T05:51:45.211" v="5094" actId="478"/>
          <ac:spMkLst>
            <pc:docMk/>
            <pc:sldMk cId="2385556524" sldId="1211"/>
            <ac:spMk id="4" creationId="{B43F850A-70F4-4E31-9576-1525804FC065}"/>
          </ac:spMkLst>
        </pc:spChg>
        <pc:spChg chg="del">
          <ac:chgData name="Summer Jung" userId="f55f4652-1e45-4b38-b176-15d95abb47eb" providerId="ADAL" clId="{DD13BEF7-01AD-4595-8E57-F6FF3B3D4F3E}" dt="2020-12-16T03:25:56.655" v="4044" actId="478"/>
          <ac:spMkLst>
            <pc:docMk/>
            <pc:sldMk cId="2385556524" sldId="1211"/>
            <ac:spMk id="7" creationId="{6C6D97CA-77E9-4069-A17D-BA617FEA3DC1}"/>
          </ac:spMkLst>
        </pc:spChg>
        <pc:spChg chg="add mod">
          <ac:chgData name="Summer Jung" userId="f55f4652-1e45-4b38-b176-15d95abb47eb" providerId="ADAL" clId="{DD13BEF7-01AD-4595-8E57-F6FF3B3D4F3E}" dt="2020-12-16T05:51:54.411" v="5123" actId="20577"/>
          <ac:spMkLst>
            <pc:docMk/>
            <pc:sldMk cId="2385556524" sldId="1211"/>
            <ac:spMk id="7" creationId="{AC56CE78-4806-41B0-911D-E3F044143753}"/>
          </ac:spMkLst>
        </pc:spChg>
        <pc:spChg chg="del">
          <ac:chgData name="Summer Jung" userId="f55f4652-1e45-4b38-b176-15d95abb47eb" providerId="ADAL" clId="{DD13BEF7-01AD-4595-8E57-F6FF3B3D4F3E}" dt="2020-12-16T07:18:56.237" v="7156" actId="478"/>
          <ac:spMkLst>
            <pc:docMk/>
            <pc:sldMk cId="2385556524" sldId="1211"/>
            <ac:spMk id="8" creationId="{626EECDB-1169-4629-A52B-8597DAF8AA56}"/>
          </ac:spMkLst>
        </pc:spChg>
        <pc:spChg chg="add mod">
          <ac:chgData name="Summer Jung" userId="f55f4652-1e45-4b38-b176-15d95abb47eb" providerId="ADAL" clId="{DD13BEF7-01AD-4595-8E57-F6FF3B3D4F3E}" dt="2020-12-16T07:19:43.627" v="7164" actId="1036"/>
          <ac:spMkLst>
            <pc:docMk/>
            <pc:sldMk cId="2385556524" sldId="1211"/>
            <ac:spMk id="9" creationId="{512DC975-09CC-4A64-BD7F-C29684E02253}"/>
          </ac:spMkLst>
        </pc:spChg>
        <pc:spChg chg="del">
          <ac:chgData name="Summer Jung" userId="f55f4652-1e45-4b38-b176-15d95abb47eb" providerId="ADAL" clId="{DD13BEF7-01AD-4595-8E57-F6FF3B3D4F3E}" dt="2020-12-16T03:25:57.590" v="4045" actId="478"/>
          <ac:spMkLst>
            <pc:docMk/>
            <pc:sldMk cId="2385556524" sldId="1211"/>
            <ac:spMk id="10" creationId="{2D73DFF7-ED1A-41D7-8A41-7BA2F5CE3311}"/>
          </ac:spMkLst>
        </pc:spChg>
        <pc:spChg chg="add mod">
          <ac:chgData name="Summer Jung" userId="f55f4652-1e45-4b38-b176-15d95abb47eb" providerId="ADAL" clId="{DD13BEF7-01AD-4595-8E57-F6FF3B3D4F3E}" dt="2020-12-16T07:25:33.950" v="7440" actId="1038"/>
          <ac:spMkLst>
            <pc:docMk/>
            <pc:sldMk cId="2385556524" sldId="1211"/>
            <ac:spMk id="11" creationId="{D1CF27EE-E422-4D0B-8268-298B4D9ABDA4}"/>
          </ac:spMkLst>
        </pc:spChg>
        <pc:picChg chg="del">
          <ac:chgData name="Summer Jung" userId="f55f4652-1e45-4b38-b176-15d95abb47eb" providerId="ADAL" clId="{DD13BEF7-01AD-4595-8E57-F6FF3B3D4F3E}" dt="2020-12-16T03:25:55.550" v="4043" actId="478"/>
          <ac:picMkLst>
            <pc:docMk/>
            <pc:sldMk cId="2385556524" sldId="1211"/>
            <ac:picMk id="4" creationId="{5E1641CE-DF63-499F-8CEC-A952BF81BFE5}"/>
          </ac:picMkLst>
        </pc:picChg>
        <pc:picChg chg="del">
          <ac:chgData name="Summer Jung" userId="f55f4652-1e45-4b38-b176-15d95abb47eb" providerId="ADAL" clId="{DD13BEF7-01AD-4595-8E57-F6FF3B3D4F3E}" dt="2020-12-16T07:18:55.299" v="7155" actId="478"/>
          <ac:picMkLst>
            <pc:docMk/>
            <pc:sldMk cId="2385556524" sldId="1211"/>
            <ac:picMk id="5" creationId="{189D973E-B3F6-46D7-96E0-F4FF062F0D99}"/>
          </ac:picMkLst>
        </pc:picChg>
        <pc:picChg chg="add mod">
          <ac:chgData name="Summer Jung" userId="f55f4652-1e45-4b38-b176-15d95abb47eb" providerId="ADAL" clId="{DD13BEF7-01AD-4595-8E57-F6FF3B3D4F3E}" dt="2020-12-16T07:19:50.768" v="7166" actId="14861"/>
          <ac:picMkLst>
            <pc:docMk/>
            <pc:sldMk cId="2385556524" sldId="1211"/>
            <ac:picMk id="6" creationId="{778EC582-D427-4B80-B751-EAEB6DD6DD07}"/>
          </ac:picMkLst>
        </pc:picChg>
        <pc:picChg chg="add mod">
          <ac:chgData name="Summer Jung" userId="f55f4652-1e45-4b38-b176-15d95abb47eb" providerId="ADAL" clId="{DD13BEF7-01AD-4595-8E57-F6FF3B3D4F3E}" dt="2020-12-16T07:25:17.246" v="7424" actId="14861"/>
          <ac:picMkLst>
            <pc:docMk/>
            <pc:sldMk cId="2385556524" sldId="1211"/>
            <ac:picMk id="10" creationId="{514C4FB7-5E01-4162-9E50-C190CA9634D8}"/>
          </ac:picMkLst>
        </pc:picChg>
        <pc:picChg chg="del">
          <ac:chgData name="Summer Jung" userId="f55f4652-1e45-4b38-b176-15d95abb47eb" providerId="ADAL" clId="{DD13BEF7-01AD-4595-8E57-F6FF3B3D4F3E}" dt="2020-12-16T03:25:53.646" v="4042" actId="478"/>
          <ac:picMkLst>
            <pc:docMk/>
            <pc:sldMk cId="2385556524" sldId="1211"/>
            <ac:picMk id="11" creationId="{FED4F244-8863-41F0-AAEF-04490FEC308A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7:23:58.510" v="7414" actId="20577"/>
        <pc:sldMkLst>
          <pc:docMk/>
          <pc:sldMk cId="3390294342" sldId="1212"/>
        </pc:sldMkLst>
        <pc:spChg chg="del">
          <ac:chgData name="Summer Jung" userId="f55f4652-1e45-4b38-b176-15d95abb47eb" providerId="ADAL" clId="{DD13BEF7-01AD-4595-8E57-F6FF3B3D4F3E}" dt="2020-12-16T05:52:03.042" v="5124" actId="478"/>
          <ac:spMkLst>
            <pc:docMk/>
            <pc:sldMk cId="3390294342" sldId="1212"/>
            <ac:spMk id="2" creationId="{D6C69A6E-6F6A-4CB9-8564-ED9FEDE8A3A4}"/>
          </ac:spMkLst>
        </pc:spChg>
        <pc:spChg chg="add del mod">
          <ac:chgData name="Summer Jung" userId="f55f4652-1e45-4b38-b176-15d95abb47eb" providerId="ADAL" clId="{DD13BEF7-01AD-4595-8E57-F6FF3B3D4F3E}" dt="2020-12-16T05:52:04.471" v="5125" actId="478"/>
          <ac:spMkLst>
            <pc:docMk/>
            <pc:sldMk cId="3390294342" sldId="1212"/>
            <ac:spMk id="12" creationId="{A5E86147-96F7-471D-B175-010009C32706}"/>
          </ac:spMkLst>
        </pc:spChg>
        <pc:spChg chg="add mod">
          <ac:chgData name="Summer Jung" userId="f55f4652-1e45-4b38-b176-15d95abb47eb" providerId="ADAL" clId="{DD13BEF7-01AD-4595-8E57-F6FF3B3D4F3E}" dt="2020-12-16T05:52:16.669" v="5149" actId="20577"/>
          <ac:spMkLst>
            <pc:docMk/>
            <pc:sldMk cId="3390294342" sldId="1212"/>
            <ac:spMk id="13" creationId="{C163CAE6-0FA3-4FB9-98A7-2719036AAFC6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7:23:08.432" v="7352" actId="20577"/>
        <pc:sldMkLst>
          <pc:docMk/>
          <pc:sldMk cId="3632028112" sldId="1213"/>
        </pc:sldMkLst>
        <pc:spChg chg="mod">
          <ac:chgData name="Summer Jung" userId="f55f4652-1e45-4b38-b176-15d95abb47eb" providerId="ADAL" clId="{DD13BEF7-01AD-4595-8E57-F6FF3B3D4F3E}" dt="2020-12-16T04:40:52.985" v="4112" actId="255"/>
          <ac:spMkLst>
            <pc:docMk/>
            <pc:sldMk cId="3632028112" sldId="1213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2" creationId="{8C62F9D2-EFEA-4BE1-8551-6D283D82ABC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4" creationId="{EDE3C9A8-6EA2-48B5-8C5E-3BE1136B26C9}"/>
          </ac:spMkLst>
        </pc:spChg>
        <pc:spChg chg="add mod">
          <ac:chgData name="Summer Jung" userId="f55f4652-1e45-4b38-b176-15d95abb47eb" providerId="ADAL" clId="{DD13BEF7-01AD-4595-8E57-F6FF3B3D4F3E}" dt="2020-12-16T04:54:32.250" v="4812" actId="14100"/>
          <ac:spMkLst>
            <pc:docMk/>
            <pc:sldMk cId="3632028112" sldId="1213"/>
            <ac:spMk id="19" creationId="{DF398766-0C8F-4DAA-B25F-104C15536678}"/>
          </ac:spMkLst>
        </pc:spChg>
        <pc:spChg chg="add mod">
          <ac:chgData name="Summer Jung" userId="f55f4652-1e45-4b38-b176-15d95abb47eb" providerId="ADAL" clId="{DD13BEF7-01AD-4595-8E57-F6FF3B3D4F3E}" dt="2020-12-16T04:57:35.796" v="4855" actId="1036"/>
          <ac:spMkLst>
            <pc:docMk/>
            <pc:sldMk cId="3632028112" sldId="1213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4:56:35.702" v="4828" actId="14100"/>
          <ac:spMkLst>
            <pc:docMk/>
            <pc:sldMk cId="3632028112" sldId="1213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4" creationId="{B3F1F79E-55D6-423F-A94E-9E32FBF31554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5" creationId="{011CB8C1-A4B1-40C1-9E61-7171DCCF3A6E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9" creationId="{502D9CB4-AFE2-41F3-87C7-F5299722154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30" creationId="{EC79FE36-E6F5-4AE9-8A39-219DD62E10D2}"/>
          </ac:spMkLst>
        </pc:spChg>
        <pc:spChg chg="add mod">
          <ac:chgData name="Summer Jung" userId="f55f4652-1e45-4b38-b176-15d95abb47eb" providerId="ADAL" clId="{DD13BEF7-01AD-4595-8E57-F6FF3B3D4F3E}" dt="2020-12-16T04:56:52.992" v="4832" actId="14100"/>
          <ac:spMkLst>
            <pc:docMk/>
            <pc:sldMk cId="3632028112" sldId="1213"/>
            <ac:spMk id="32" creationId="{EC2E4925-ABB6-46C1-8940-8B136B5B3371}"/>
          </ac:spMkLst>
        </pc:spChg>
        <pc:spChg chg="add mod">
          <ac:chgData name="Summer Jung" userId="f55f4652-1e45-4b38-b176-15d95abb47eb" providerId="ADAL" clId="{DD13BEF7-01AD-4595-8E57-F6FF3B3D4F3E}" dt="2020-12-16T04:57:05.304" v="4839" actId="14100"/>
          <ac:spMkLst>
            <pc:docMk/>
            <pc:sldMk cId="3632028112" sldId="1213"/>
            <ac:spMk id="33" creationId="{702504F4-455B-4C3F-AC64-6BFE8B97D121}"/>
          </ac:spMkLst>
        </pc:spChg>
        <pc:spChg chg="add mod">
          <ac:chgData name="Summer Jung" userId="f55f4652-1e45-4b38-b176-15d95abb47eb" providerId="ADAL" clId="{DD13BEF7-01AD-4595-8E57-F6FF3B3D4F3E}" dt="2020-12-16T04:57:29.881" v="4853" actId="14100"/>
          <ac:spMkLst>
            <pc:docMk/>
            <pc:sldMk cId="3632028112" sldId="1213"/>
            <ac:spMk id="34" creationId="{52259B8A-E5C2-48C3-A588-C4E788BB20FE}"/>
          </ac:spMkLst>
        </pc:spChg>
        <pc:picChg chg="add mod">
          <ac:chgData name="Summer Jung" userId="f55f4652-1e45-4b38-b176-15d95abb47eb" providerId="ADAL" clId="{DD13BEF7-01AD-4595-8E57-F6FF3B3D4F3E}" dt="2020-12-16T04:49:02.412" v="4450" actId="14861"/>
          <ac:picMkLst>
            <pc:docMk/>
            <pc:sldMk cId="3632028112" sldId="1213"/>
            <ac:picMk id="2" creationId="{8F8DB104-C79E-4A1D-A408-42A40A8F28C6}"/>
          </ac:picMkLst>
        </pc:picChg>
        <pc:picChg chg="add mod">
          <ac:chgData name="Summer Jung" userId="f55f4652-1e45-4b38-b176-15d95abb47eb" providerId="ADAL" clId="{DD13BEF7-01AD-4595-8E57-F6FF3B3D4F3E}" dt="2020-12-16T04:56:14.299" v="4819" actId="14100"/>
          <ac:picMkLst>
            <pc:docMk/>
            <pc:sldMk cId="3632028112" sldId="1213"/>
            <ac:picMk id="3" creationId="{F90D0885-D666-44E4-9197-4E2CE25666D0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1" creationId="{E17E8BF7-F66C-498E-B88B-877DAD6EB636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3" creationId="{D85D20D8-8CB2-4E37-A08B-B69AF576C3AD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6" creationId="{99FB8004-638B-453E-B65C-322F76919677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7" creationId="{287DB5AD-42C5-4041-A6EE-18EF132B12EE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8" creationId="{72463A60-A1E8-4814-88E5-629C62B20EC1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31" creationId="{E3D7E0D9-C167-4A09-8F18-55EB84BBBE85}"/>
          </ac:picMkLst>
        </pc:pic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1" creationId="{D88546D9-3BF2-4A1C-B2F8-D3D0490F5BCB}"/>
          </ac:cxnSpMkLst>
        </pc:cxn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2" creationId="{A2C87766-C0AF-46D6-B44C-C1717DF9EABC}"/>
          </ac:cxnSpMkLst>
        </pc:cxnChg>
      </pc:sldChg>
      <pc:sldChg chg="addSp delSp modSp add modNotesTx">
        <pc:chgData name="Summer Jung" userId="f55f4652-1e45-4b38-b176-15d95abb47eb" providerId="ADAL" clId="{DD13BEF7-01AD-4595-8E57-F6FF3B3D4F3E}" dt="2020-12-16T07:23:24.027" v="7409" actId="6549"/>
        <pc:sldMkLst>
          <pc:docMk/>
          <pc:sldMk cId="2941221882" sldId="1214"/>
        </pc:sldMkLst>
        <pc:spChg chg="mod">
          <ac:chgData name="Summer Jung" userId="f55f4652-1e45-4b38-b176-15d95abb47eb" providerId="ADAL" clId="{DD13BEF7-01AD-4595-8E57-F6FF3B3D4F3E}" dt="2020-12-16T04:57:51.256" v="4879" actId="20577"/>
          <ac:spMkLst>
            <pc:docMk/>
            <pc:sldMk cId="2941221882" sldId="1214"/>
            <ac:spMk id="5" creationId="{D25A01BB-9887-4DB5-996E-F8EF047C8B93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5" creationId="{CC19D91B-274F-4A23-80F3-145BF1085B05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6" creationId="{B26FA66A-E531-44CA-B843-AC6B3032976F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7" creationId="{6BAF233C-A1DA-47FF-AE22-260C1DA455E2}"/>
          </ac:spMkLst>
        </pc:spChg>
        <pc:spChg chg="add mod">
          <ac:chgData name="Summer Jung" userId="f55f4652-1e45-4b38-b176-15d95abb47eb" providerId="ADAL" clId="{DD13BEF7-01AD-4595-8E57-F6FF3B3D4F3E}" dt="2020-12-16T05:50:00.369" v="5048" actId="14100"/>
          <ac:spMkLst>
            <pc:docMk/>
            <pc:sldMk cId="2941221882" sldId="1214"/>
            <ac:spMk id="18" creationId="{47C7A128-088A-4077-976B-598F7115651E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19" creationId="{DF398766-0C8F-4DAA-B25F-104C15536678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5:50:08.210" v="5051" actId="14100"/>
          <ac:spMkLst>
            <pc:docMk/>
            <pc:sldMk cId="2941221882" sldId="1214"/>
            <ac:spMk id="21" creationId="{093E8F7F-9131-4927-A538-5B1C936916AC}"/>
          </ac:spMkLst>
        </pc:spChg>
        <pc:spChg chg="add mod">
          <ac:chgData name="Summer Jung" userId="f55f4652-1e45-4b38-b176-15d95abb47eb" providerId="ADAL" clId="{DD13BEF7-01AD-4595-8E57-F6FF3B3D4F3E}" dt="2020-12-16T05:50:23.252" v="5059" actId="14100"/>
          <ac:spMkLst>
            <pc:docMk/>
            <pc:sldMk cId="2941221882" sldId="1214"/>
            <ac:spMk id="22" creationId="{85142342-4E43-4939-B1F2-866FB60B1D94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2" creationId="{EC2E4925-ABB6-46C1-8940-8B136B5B337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3" creationId="{702504F4-455B-4C3F-AC64-6BFE8B97D12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4" creationId="{52259B8A-E5C2-48C3-A588-C4E788BB20FE}"/>
          </ac:spMkLst>
        </pc:spChg>
        <pc:grpChg chg="add mod">
          <ac:chgData name="Summer Jung" userId="f55f4652-1e45-4b38-b176-15d95abb47eb" providerId="ADAL" clId="{DD13BEF7-01AD-4595-8E57-F6FF3B3D4F3E}" dt="2020-12-16T05:50:36.839" v="5060" actId="1076"/>
          <ac:grpSpMkLst>
            <pc:docMk/>
            <pc:sldMk cId="2941221882" sldId="1214"/>
            <ac:grpSpMk id="7" creationId="{E04EC8EA-FADB-4888-A98F-879A2D115347}"/>
          </ac:grpSpMkLst>
        </pc:grp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2" creationId="{8F8DB104-C79E-4A1D-A408-42A40A8F28C6}"/>
          </ac:picMkLst>
        </pc:pic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3" creationId="{F90D0885-D666-44E4-9197-4E2CE25666D0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4" creationId="{2BE60959-1A9C-42EE-B0D0-FE7CEDCD88F5}"/>
          </ac:picMkLst>
        </pc:picChg>
        <pc:picChg chg="add mod ord modCrop">
          <ac:chgData name="Summer Jung" userId="f55f4652-1e45-4b38-b176-15d95abb47eb" providerId="ADAL" clId="{DD13BEF7-01AD-4595-8E57-F6FF3B3D4F3E}" dt="2020-12-16T05:12:08.377" v="5021" actId="166"/>
          <ac:picMkLst>
            <pc:docMk/>
            <pc:sldMk cId="2941221882" sldId="1214"/>
            <ac:picMk id="6" creationId="{87783FA6-5309-43BC-BD17-DF633EE2FAAC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13" creationId="{BE6643CF-A3C8-4CE8-B812-08A48770C7AF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6:51:04.977" v="7014" actId="20577"/>
        <pc:sldMkLst>
          <pc:docMk/>
          <pc:sldMk cId="29874966" sldId="1215"/>
        </pc:sldMkLst>
        <pc:spChg chg="mod">
          <ac:chgData name="Summer Jung" userId="f55f4652-1e45-4b38-b176-15d95abb47eb" providerId="ADAL" clId="{DD13BEF7-01AD-4595-8E57-F6FF3B3D4F3E}" dt="2020-12-16T05:51:01.571" v="5086" actId="20577"/>
          <ac:spMkLst>
            <pc:docMk/>
            <pc:sldMk cId="29874966" sldId="1215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5" creationId="{CC19D91B-274F-4A23-80F3-145BF1085B05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6" creationId="{B26FA66A-E531-44CA-B843-AC6B3032976F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7" creationId="{6BAF233C-A1DA-47FF-AE22-260C1DA455E2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8" creationId="{47C7A128-088A-4077-976B-598F7115651E}"/>
          </ac:spMkLst>
        </pc:spChg>
        <pc:spChg chg="add del">
          <ac:chgData name="Summer Jung" userId="f55f4652-1e45-4b38-b176-15d95abb47eb" providerId="ADAL" clId="{DD13BEF7-01AD-4595-8E57-F6FF3B3D4F3E}" dt="2020-12-16T05:57:10.960" v="5170" actId="478"/>
          <ac:spMkLst>
            <pc:docMk/>
            <pc:sldMk cId="29874966" sldId="1215"/>
            <ac:spMk id="19" creationId="{96273E2A-DD02-4C95-AA54-0161FAFD13BF}"/>
          </ac:spMkLst>
        </pc:spChg>
        <pc:spChg chg="add mod">
          <ac:chgData name="Summer Jung" userId="f55f4652-1e45-4b38-b176-15d95abb47eb" providerId="ADAL" clId="{DD13BEF7-01AD-4595-8E57-F6FF3B3D4F3E}" dt="2020-12-16T06:18:42.133" v="6240" actId="14100"/>
          <ac:spMkLst>
            <pc:docMk/>
            <pc:sldMk cId="29874966" sldId="1215"/>
            <ac:spMk id="20" creationId="{C6CB98A4-E60C-4683-8F20-B47615CCD6C4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1" creationId="{093E8F7F-9131-4927-A538-5B1C936916AC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2" creationId="{85142342-4E43-4939-B1F2-866FB60B1D94}"/>
          </ac:spMkLst>
        </pc:spChg>
        <pc:grpChg chg="del">
          <ac:chgData name="Summer Jung" userId="f55f4652-1e45-4b38-b176-15d95abb47eb" providerId="ADAL" clId="{DD13BEF7-01AD-4595-8E57-F6FF3B3D4F3E}" dt="2020-12-16T05:51:05.466" v="5087" actId="478"/>
          <ac:grpSpMkLst>
            <pc:docMk/>
            <pc:sldMk cId="29874966" sldId="1215"/>
            <ac:grpSpMk id="7" creationId="{E04EC8EA-FADB-4888-A98F-879A2D115347}"/>
          </ac:grpSpMkLst>
        </pc:grpChg>
        <pc:picChg chg="add del mod">
          <ac:chgData name="Summer Jung" userId="f55f4652-1e45-4b38-b176-15d95abb47eb" providerId="ADAL" clId="{DD13BEF7-01AD-4595-8E57-F6FF3B3D4F3E}" dt="2020-12-16T05:56:04.316" v="5154" actId="478"/>
          <ac:picMkLst>
            <pc:docMk/>
            <pc:sldMk cId="29874966" sldId="1215"/>
            <ac:picMk id="2" creationId="{2870679B-0DF0-4B4F-8BB6-7EC270344F77}"/>
          </ac:picMkLst>
        </pc:picChg>
        <pc:picChg chg="add mod">
          <ac:chgData name="Summer Jung" userId="f55f4652-1e45-4b38-b176-15d95abb47eb" providerId="ADAL" clId="{DD13BEF7-01AD-4595-8E57-F6FF3B3D4F3E}" dt="2020-12-16T05:58:48.519" v="5175" actId="1076"/>
          <ac:picMkLst>
            <pc:docMk/>
            <pc:sldMk cId="29874966" sldId="1215"/>
            <ac:picMk id="3" creationId="{40C016DA-800D-425E-90B1-60EA0F1213D8}"/>
          </ac:picMkLst>
        </pc:picChg>
        <pc:picChg chg="del">
          <ac:chgData name="Summer Jung" userId="f55f4652-1e45-4b38-b176-15d95abb47eb" providerId="ADAL" clId="{DD13BEF7-01AD-4595-8E57-F6FF3B3D4F3E}" dt="2020-12-16T05:51:05.466" v="5087" actId="478"/>
          <ac:picMkLst>
            <pc:docMk/>
            <pc:sldMk cId="29874966" sldId="1215"/>
            <ac:picMk id="6" creationId="{87783FA6-5309-43BC-BD17-DF633EE2FAAC}"/>
          </ac:picMkLst>
        </pc:picChg>
        <pc:picChg chg="add mod">
          <ac:chgData name="Summer Jung" userId="f55f4652-1e45-4b38-b176-15d95abb47eb" providerId="ADAL" clId="{DD13BEF7-01AD-4595-8E57-F6FF3B3D4F3E}" dt="2020-12-16T05:59:12.426" v="5195" actId="14861"/>
          <ac:picMkLst>
            <pc:docMk/>
            <pc:sldMk cId="29874966" sldId="1215"/>
            <ac:picMk id="8" creationId="{9C6B8D13-5C76-45A2-B19C-69956DD57533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58:01.397" v="10051" actId="478"/>
        <pc:sldMkLst>
          <pc:docMk/>
          <pc:sldMk cId="972653465" sldId="1216"/>
        </pc:sldMkLst>
        <pc:spChg chg="mod">
          <ac:chgData name="Summer Jung" userId="f55f4652-1e45-4b38-b176-15d95abb47eb" providerId="ADAL" clId="{DD13BEF7-01AD-4595-8E57-F6FF3B3D4F3E}" dt="2020-12-16T06:17:50.437" v="6228" actId="20577"/>
          <ac:spMkLst>
            <pc:docMk/>
            <pc:sldMk cId="972653465" sldId="1216"/>
            <ac:spMk id="5" creationId="{D25A01BB-9887-4DB5-996E-F8EF047C8B93}"/>
          </ac:spMkLst>
        </pc:spChg>
        <pc:spChg chg="add del mod">
          <ac:chgData name="Summer Jung" userId="f55f4652-1e45-4b38-b176-15d95abb47eb" providerId="ADAL" clId="{DD13BEF7-01AD-4595-8E57-F6FF3B3D4F3E}" dt="2020-12-16T08:58:01.397" v="10051" actId="478"/>
          <ac:spMkLst>
            <pc:docMk/>
            <pc:sldMk cId="972653465" sldId="1216"/>
            <ac:spMk id="6" creationId="{60D56B2C-D477-4C1E-B69F-666112C63A09}"/>
          </ac:spMkLst>
        </pc:spChg>
        <pc:picChg chg="add mod modCrop">
          <ac:chgData name="Summer Jung" userId="f55f4652-1e45-4b38-b176-15d95abb47eb" providerId="ADAL" clId="{DD13BEF7-01AD-4595-8E57-F6FF3B3D4F3E}" dt="2020-12-16T06:53:53.500" v="7022" actId="732"/>
          <ac:picMkLst>
            <pc:docMk/>
            <pc:sldMk cId="972653465" sldId="1216"/>
            <ac:picMk id="2" creationId="{B28A97B4-04F9-4207-A662-66407E976A0D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3" creationId="{40C016DA-800D-425E-90B1-60EA0F1213D8}"/>
          </ac:picMkLst>
        </pc:picChg>
        <pc:picChg chg="add del mod">
          <ac:chgData name="Summer Jung" userId="f55f4652-1e45-4b38-b176-15d95abb47eb" providerId="ADAL" clId="{DD13BEF7-01AD-4595-8E57-F6FF3B3D4F3E}" dt="2020-12-16T06:41:25.099" v="6900"/>
          <ac:picMkLst>
            <pc:docMk/>
            <pc:sldMk cId="972653465" sldId="1216"/>
            <ac:picMk id="4" creationId="{FCB3A148-6D7E-4076-AB92-6F2190FBB37F}"/>
          </ac:picMkLst>
        </pc:picChg>
        <pc:picChg chg="add mod">
          <ac:chgData name="Summer Jung" userId="f55f4652-1e45-4b38-b176-15d95abb47eb" providerId="ADAL" clId="{DD13BEF7-01AD-4595-8E57-F6FF3B3D4F3E}" dt="2020-12-16T06:53:33.851" v="7019" actId="1076"/>
          <ac:picMkLst>
            <pc:docMk/>
            <pc:sldMk cId="972653465" sldId="1216"/>
            <ac:picMk id="7" creationId="{E3E960DA-F624-4299-AF4D-CCF54F7412A2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8" creationId="{9C6B8D13-5C76-45A2-B19C-69956DD57533}"/>
          </ac:picMkLst>
        </pc:picChg>
        <pc:picChg chg="add mod">
          <ac:chgData name="Summer Jung" userId="f55f4652-1e45-4b38-b176-15d95abb47eb" providerId="ADAL" clId="{DD13BEF7-01AD-4595-8E57-F6FF3B3D4F3E}" dt="2020-12-16T06:53:41.968" v="7021" actId="1076"/>
          <ac:picMkLst>
            <pc:docMk/>
            <pc:sldMk cId="972653465" sldId="1216"/>
            <ac:picMk id="9" creationId="{52BC0B9A-E36A-4E60-9CD3-4783F26DBDD5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6:55:03.593" v="7028" actId="2696"/>
        <pc:sldMkLst>
          <pc:docMk/>
          <pc:sldMk cId="851498145" sldId="1217"/>
        </pc:sldMkLst>
        <pc:picChg chg="del">
          <ac:chgData name="Summer Jung" userId="f55f4652-1e45-4b38-b176-15d95abb47eb" providerId="ADAL" clId="{DD13BEF7-01AD-4595-8E57-F6FF3B3D4F3E}" dt="2020-12-16T06:21:13.924" v="6246" actId="478"/>
          <ac:picMkLst>
            <pc:docMk/>
            <pc:sldMk cId="851498145" sldId="1217"/>
            <ac:picMk id="2" creationId="{B28A97B4-04F9-4207-A662-66407E976A0D}"/>
          </ac:picMkLst>
        </pc:picChg>
        <pc:picChg chg="add mod">
          <ac:chgData name="Summer Jung" userId="f55f4652-1e45-4b38-b176-15d95abb47eb" providerId="ADAL" clId="{DD13BEF7-01AD-4595-8E57-F6FF3B3D4F3E}" dt="2020-12-16T06:43:13.455" v="6911" actId="14861"/>
          <ac:picMkLst>
            <pc:docMk/>
            <pc:sldMk cId="851498145" sldId="1217"/>
            <ac:picMk id="3" creationId="{74D042CD-90FA-4C6B-8B3B-1DA4A967779A}"/>
          </ac:picMkLst>
        </pc:picChg>
        <pc:picChg chg="add del mod modCrop">
          <ac:chgData name="Summer Jung" userId="f55f4652-1e45-4b38-b176-15d95abb47eb" providerId="ADAL" clId="{DD13BEF7-01AD-4595-8E57-F6FF3B3D4F3E}" dt="2020-12-16T06:45:09.797" v="6919" actId="478"/>
          <ac:picMkLst>
            <pc:docMk/>
            <pc:sldMk cId="851498145" sldId="1217"/>
            <ac:picMk id="4" creationId="{B20B406B-79A5-45B0-8F61-982153457071}"/>
          </ac:picMkLst>
        </pc:picChg>
        <pc:picChg chg="add mod modCrop">
          <ac:chgData name="Summer Jung" userId="f55f4652-1e45-4b38-b176-15d95abb47eb" providerId="ADAL" clId="{DD13BEF7-01AD-4595-8E57-F6FF3B3D4F3E}" dt="2020-12-16T06:43:38.915" v="6915" actId="732"/>
          <ac:picMkLst>
            <pc:docMk/>
            <pc:sldMk cId="851498145" sldId="1217"/>
            <ac:picMk id="6" creationId="{F39CEB89-A897-419B-A777-9601773C6399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8:57:56.669" v="10050" actId="2696"/>
        <pc:sldMkLst>
          <pc:docMk/>
          <pc:sldMk cId="87606339" sldId="1218"/>
        </pc:sldMkLst>
        <pc:spChg chg="add">
          <ac:chgData name="Summer Jung" userId="f55f4652-1e45-4b38-b176-15d95abb47eb" providerId="ADAL" clId="{DD13BEF7-01AD-4595-8E57-F6FF3B3D4F3E}" dt="2020-12-16T07:17:22.662" v="7125"/>
          <ac:spMkLst>
            <pc:docMk/>
            <pc:sldMk cId="87606339" sldId="1218"/>
            <ac:spMk id="13" creationId="{99F31F5D-FCEA-4841-9117-D1212C521E0D}"/>
          </ac:spMkLst>
        </pc:spChg>
        <pc:grpChg chg="add mod">
          <ac:chgData name="Summer Jung" userId="f55f4652-1e45-4b38-b176-15d95abb47eb" providerId="ADAL" clId="{DD13BEF7-01AD-4595-8E57-F6FF3B3D4F3E}" dt="2020-12-16T06:46:38.709" v="6926" actId="1076"/>
          <ac:grpSpMkLst>
            <pc:docMk/>
            <pc:sldMk cId="87606339" sldId="1218"/>
            <ac:grpSpMk id="9" creationId="{3540D42E-93C2-44EE-B8AA-0A08357120DE}"/>
          </ac:grpSpMkLst>
        </pc:grpChg>
        <pc:graphicFrameChg chg="add mod">
          <ac:chgData name="Summer Jung" userId="f55f4652-1e45-4b38-b176-15d95abb47eb" providerId="ADAL" clId="{DD13BEF7-01AD-4595-8E57-F6FF3B3D4F3E}" dt="2020-12-16T06:46:27.960" v="6925" actId="1076"/>
          <ac:graphicFrameMkLst>
            <pc:docMk/>
            <pc:sldMk cId="87606339" sldId="1218"/>
            <ac:graphicFrameMk id="7" creationId="{A8729355-E183-455D-B455-E17DF48F76B6}"/>
          </ac:graphicFrameMkLst>
        </pc:graphicFrame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3" creationId="{74D042CD-90FA-4C6B-8B3B-1DA4A967779A}"/>
          </ac:picMkLst>
        </pc:pic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6" creationId="{F39CEB89-A897-419B-A777-9601773C6399}"/>
          </ac:picMkLst>
        </pc:picChg>
        <pc:picChg chg="add mod">
          <ac:chgData name="Summer Jung" userId="f55f4652-1e45-4b38-b176-15d95abb47eb" providerId="ADAL" clId="{DD13BEF7-01AD-4595-8E57-F6FF3B3D4F3E}" dt="2020-12-16T06:46:38.709" v="6926" actId="1076"/>
          <ac:picMkLst>
            <pc:docMk/>
            <pc:sldMk cId="87606339" sldId="1218"/>
            <ac:picMk id="8" creationId="{ED98B65D-4288-4B3D-AC91-D7285142F544}"/>
          </ac:picMkLst>
        </pc:picChg>
      </pc:sldChg>
      <pc:sldChg chg="addSp delSp add del modNotesTx">
        <pc:chgData name="Summer Jung" userId="f55f4652-1e45-4b38-b176-15d95abb47eb" providerId="ADAL" clId="{DD13BEF7-01AD-4595-8E57-F6FF3B3D4F3E}" dt="2020-12-16T08:57:29.553" v="10049" actId="2696"/>
        <pc:sldMkLst>
          <pc:docMk/>
          <pc:sldMk cId="2048292659" sldId="1219"/>
        </pc:sldMkLst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5" creationId="{ABB6BD16-77ED-4F18-B0D3-91E5589B5957}"/>
          </ac:spMkLst>
        </pc:spChg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6" creationId="{DD752C94-0265-46D8-AAC3-B650362F4FD8}"/>
          </ac:spMkLst>
        </pc:spChg>
        <pc:graphicFrameChg chg="add">
          <ac:chgData name="Summer Jung" userId="f55f4652-1e45-4b38-b176-15d95abb47eb" providerId="ADAL" clId="{DD13BEF7-01AD-4595-8E57-F6FF3B3D4F3E}" dt="2020-12-16T08:23:09.096" v="9244"/>
          <ac:graphicFrameMkLst>
            <pc:docMk/>
            <pc:sldMk cId="2048292659" sldId="1219"/>
            <ac:graphicFrameMk id="25" creationId="{EFC03FEC-082C-4A74-ADAD-94F6497A9109}"/>
          </ac:graphicFrameMkLst>
        </pc:graphicFrame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4" creationId="{3FBF4624-D0B5-44C0-B7D2-A178F433B42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7" creationId="{37DC09FA-DB21-4542-8D96-B0CDD4983DC2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8" creationId="{83F7B277-A5A6-4082-ABD0-623CFDC6F3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9" creationId="{2F4BC538-F5D7-4948-A5A6-F12D9DBBB9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0" creationId="{BD9FFC90-E1E2-4179-853C-D5D77D49A7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1" creationId="{BCD70FCF-B721-4330-BD44-BE79D668511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2" creationId="{F5D23348-0D6C-4A8D-80FC-FF6A6A0C53D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3" creationId="{AD5D1B72-AE5C-45FD-A674-09A84247A15C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4" creationId="{FC8C80DD-8200-4B88-908B-31808A3D0E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5" creationId="{F523BCFA-4C96-4EF7-A1D0-BAD8FF825664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6" creationId="{6FBDA285-D52E-4440-B68B-0C2843306D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7" creationId="{AE79F4D8-B57F-4A43-B960-5F88538D72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8" creationId="{11D83736-DD30-4BC4-8301-8C951C70F4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9" creationId="{B369A535-7C90-4238-8F58-702171F4FC6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0" creationId="{B03703B7-23ED-47FF-A244-A8B5152F9A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1" creationId="{E8A92F34-498B-4040-9077-A75A63AB936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2" creationId="{6534D332-C241-4C4C-A7F0-7D5366942D0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3" creationId="{A22C7B20-824A-47E2-B3FE-A53720C8DCCD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4" creationId="{24A04F8B-13DE-4DCD-86AE-BAA557D95B55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6" creationId="{D7FB620F-1C15-4292-A4A9-AB2CA3D4A7BF}"/>
          </ac:picMkLst>
        </pc:picChg>
      </pc:sldChg>
      <pc:sldChg chg="addSp delSp add del">
        <pc:chgData name="Summer Jung" userId="f55f4652-1e45-4b38-b176-15d95abb47eb" providerId="ADAL" clId="{DD13BEF7-01AD-4595-8E57-F6FF3B3D4F3E}" dt="2020-12-16T08:00:51.361" v="7684"/>
        <pc:sldMkLst>
          <pc:docMk/>
          <pc:sldMk cId="2092207435" sldId="1219"/>
        </pc:sldMkLst>
        <pc:picChg chg="add del">
          <ac:chgData name="Summer Jung" userId="f55f4652-1e45-4b38-b176-15d95abb47eb" providerId="ADAL" clId="{DD13BEF7-01AD-4595-8E57-F6FF3B3D4F3E}" dt="2020-12-16T08:00:50.960" v="7683"/>
          <ac:picMkLst>
            <pc:docMk/>
            <pc:sldMk cId="2092207435" sldId="1219"/>
            <ac:picMk id="34" creationId="{2493C4A1-C783-4B1D-A0A9-F7B57392BA2E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23:48.852" v="9253" actId="20577"/>
        <pc:sldMkLst>
          <pc:docMk/>
          <pc:sldMk cId="3655562622" sldId="1220"/>
        </pc:sldMkLst>
        <pc:spChg chg="del">
          <ac:chgData name="Summer Jung" userId="f55f4652-1e45-4b38-b176-15d95abb47eb" providerId="ADAL" clId="{DD13BEF7-01AD-4595-8E57-F6FF3B3D4F3E}" dt="2020-12-16T08:23:23.011" v="9249" actId="478"/>
          <ac:spMkLst>
            <pc:docMk/>
            <pc:sldMk cId="3655562622" sldId="1220"/>
            <ac:spMk id="2" creationId="{B6693511-2015-4065-882C-42203C007AB7}"/>
          </ac:spMkLst>
        </pc:spChg>
        <pc:spChg chg="add del mod">
          <ac:chgData name="Summer Jung" userId="f55f4652-1e45-4b38-b176-15d95abb47eb" providerId="ADAL" clId="{DD13BEF7-01AD-4595-8E57-F6FF3B3D4F3E}" dt="2020-12-16T08:23:26.670" v="9251" actId="478"/>
          <ac:spMkLst>
            <pc:docMk/>
            <pc:sldMk cId="3655562622" sldId="1220"/>
            <ac:spMk id="4" creationId="{ECCF1CD0-1107-41E1-9E82-C37957E7501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7" creationId="{3F0989B2-025A-464D-821A-2895CFD5E050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0" creationId="{D48DCCFA-B38F-4FA6-AE9B-B12C005CA65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1" creationId="{52333B5B-41A9-403C-8817-DE3940EFA426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2" creationId="{9E3CAC41-84F6-4F02-95BC-B225C3A0E727}"/>
          </ac:spMkLst>
        </pc:spChg>
        <pc:picChg chg="del">
          <ac:chgData name="Summer Jung" userId="f55f4652-1e45-4b38-b176-15d95abb47eb" providerId="ADAL" clId="{DD13BEF7-01AD-4595-8E57-F6FF3B3D4F3E}" dt="2020-12-16T08:23:23.011" v="9249" actId="478"/>
          <ac:picMkLst>
            <pc:docMk/>
            <pc:sldMk cId="3655562622" sldId="1220"/>
            <ac:picMk id="6" creationId="{C05DA9C1-9469-4A9F-AD97-B2E1C31C713C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8" creationId="{4DB85C14-B5B1-448E-ACEB-9F83C79BB5D0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9" creationId="{A4D529DE-5AA0-459D-A420-B29F4550E3B4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14" creationId="{0F637863-9DB3-4788-B58B-6A374EFF0BFC}"/>
          </ac:picMkLst>
        </pc:picChg>
        <pc:cxnChg chg="add">
          <ac:chgData name="Summer Jung" userId="f55f4652-1e45-4b38-b176-15d95abb47eb" providerId="ADAL" clId="{DD13BEF7-01AD-4595-8E57-F6FF3B3D4F3E}" dt="2020-12-16T08:23:35.209" v="9252"/>
          <ac:cxnSpMkLst>
            <pc:docMk/>
            <pc:sldMk cId="3655562622" sldId="1220"/>
            <ac:cxnSpMk id="13" creationId="{AEA2E95B-2CD2-40F8-90D3-228B1CB64ACE}"/>
          </ac:cxnSpMkLst>
        </pc:cxnChg>
      </pc:sldChg>
      <pc:sldMasterChg chg="delSldLayout">
        <pc:chgData name="Summer Jung" userId="f55f4652-1e45-4b38-b176-15d95abb47eb" providerId="ADAL" clId="{DD13BEF7-01AD-4595-8E57-F6FF3B3D4F3E}" dt="2020-12-16T08:23:50.633" v="9255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DD13BEF7-01AD-4595-8E57-F6FF3B3D4F3E}" dt="2020-12-16T08:23:50.633" v="9255" actId="2696"/>
          <pc:sldLayoutMkLst>
            <pc:docMk/>
            <pc:sldMasterMk cId="1172518874" sldId="2147483648"/>
            <pc:sldLayoutMk cId="591402607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6:48:13.545" v="6934" actId="2696"/>
          <pc:sldLayoutMkLst>
            <pc:docMk/>
            <pc:sldMasterMk cId="1172518874" sldId="2147483648"/>
            <pc:sldLayoutMk cId="3793142473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8:23:17.511" v="9247" actId="2696"/>
          <pc:sldLayoutMkLst>
            <pc:docMk/>
            <pc:sldMasterMk cId="1172518874" sldId="2147483648"/>
            <pc:sldLayoutMk cId="1827034028" sldId="2147483696"/>
          </pc:sldLayoutMkLst>
        </pc:sldLayoutChg>
      </pc:sldMasterChg>
    </pc:docChg>
  </pc:docChgLst>
  <pc:docChgLst>
    <pc:chgData name="Summer Jung" userId="f55f4652-1e45-4b38-b176-15d95abb47eb" providerId="ADAL" clId="{8F3D8874-9D37-49F7-8CCD-D9B7FE300500}"/>
    <pc:docChg chg="custSel addSld delSld modSld">
      <pc:chgData name="Summer Jung" userId="f55f4652-1e45-4b38-b176-15d95abb47eb" providerId="ADAL" clId="{8F3D8874-9D37-49F7-8CCD-D9B7FE300500}" dt="2021-01-19T05:02:51.744" v="190" actId="20577"/>
      <pc:docMkLst>
        <pc:docMk/>
      </pc:docMkLst>
      <pc:sldChg chg="modSp add">
        <pc:chgData name="Summer Jung" userId="f55f4652-1e45-4b38-b176-15d95abb47eb" providerId="ADAL" clId="{8F3D8874-9D37-49F7-8CCD-D9B7FE300500}" dt="2021-01-08T01:51:39.039" v="19" actId="6549"/>
        <pc:sldMkLst>
          <pc:docMk/>
          <pc:sldMk cId="296338788" sldId="1207"/>
        </pc:sldMkLst>
        <pc:spChg chg="mod">
          <ac:chgData name="Summer Jung" userId="f55f4652-1e45-4b38-b176-15d95abb47eb" providerId="ADAL" clId="{8F3D8874-9D37-49F7-8CCD-D9B7FE300500}" dt="2021-01-08T01:51:39.039" v="19" actId="6549"/>
          <ac:spMkLst>
            <pc:docMk/>
            <pc:sldMk cId="296338788" sldId="1207"/>
            <ac:spMk id="10" creationId="{E49F6794-137E-4ABB-A933-0B354FD26206}"/>
          </ac:spMkLst>
        </pc:spChg>
      </pc:sldChg>
      <pc:sldChg chg="addSp delSp modSp add del">
        <pc:chgData name="Summer Jung" userId="f55f4652-1e45-4b38-b176-15d95abb47eb" providerId="ADAL" clId="{8F3D8874-9D37-49F7-8CCD-D9B7FE300500}" dt="2021-01-19T05:01:21.646" v="133" actId="2696"/>
        <pc:sldMkLst>
          <pc:docMk/>
          <pc:sldMk cId="862042279" sldId="1208"/>
        </pc:sldMkLst>
        <pc:spChg chg="add del mod">
          <ac:chgData name="Summer Jung" userId="f55f4652-1e45-4b38-b176-15d95abb47eb" providerId="ADAL" clId="{8F3D8874-9D37-49F7-8CCD-D9B7FE300500}" dt="2021-01-19T04:58:40.239" v="23" actId="478"/>
          <ac:spMkLst>
            <pc:docMk/>
            <pc:sldMk cId="862042279" sldId="1208"/>
            <ac:spMk id="3" creationId="{B822369B-E628-4A0F-A270-242EC601D2B5}"/>
          </ac:spMkLst>
        </pc:spChg>
        <pc:spChg chg="mod">
          <ac:chgData name="Summer Jung" userId="f55f4652-1e45-4b38-b176-15d95abb47eb" providerId="ADAL" clId="{8F3D8874-9D37-49F7-8CCD-D9B7FE300500}" dt="2021-01-08T01:51:59.605" v="21"/>
          <ac:spMkLst>
            <pc:docMk/>
            <pc:sldMk cId="862042279" sldId="1208"/>
            <ac:spMk id="10" creationId="{E49F6794-137E-4ABB-A933-0B354FD26206}"/>
          </ac:spMkLst>
        </pc:spChg>
        <pc:picChg chg="add del mod">
          <ac:chgData name="Summer Jung" userId="f55f4652-1e45-4b38-b176-15d95abb47eb" providerId="ADAL" clId="{8F3D8874-9D37-49F7-8CCD-D9B7FE300500}" dt="2021-01-19T05:00:34.482" v="27" actId="478"/>
          <ac:picMkLst>
            <pc:docMk/>
            <pc:sldMk cId="862042279" sldId="1208"/>
            <ac:picMk id="4" creationId="{F7E09268-C029-42F2-8F43-AECF30C9AC46}"/>
          </ac:picMkLst>
        </pc:picChg>
      </pc:sldChg>
      <pc:sldChg chg="del">
        <pc:chgData name="Summer Jung" userId="f55f4652-1e45-4b38-b176-15d95abb47eb" providerId="ADAL" clId="{8F3D8874-9D37-49F7-8CCD-D9B7FE300500}" dt="2021-01-08T01:51:50.424" v="20" actId="2696"/>
        <pc:sldMkLst>
          <pc:docMk/>
          <pc:sldMk cId="2466941171" sldId="1216"/>
        </pc:sldMkLst>
      </pc:sldChg>
      <pc:sldChg chg="delSp modSp add modNotesTx">
        <pc:chgData name="Summer Jung" userId="f55f4652-1e45-4b38-b176-15d95abb47eb" providerId="ADAL" clId="{8F3D8874-9D37-49F7-8CCD-D9B7FE300500}" dt="2021-01-19T05:02:51.744" v="190" actId="20577"/>
        <pc:sldMkLst>
          <pc:docMk/>
          <pc:sldMk cId="2839407582" sldId="1246"/>
        </pc:sldMkLst>
        <pc:spChg chg="mod">
          <ac:chgData name="Summer Jung" userId="f55f4652-1e45-4b38-b176-15d95abb47eb" providerId="ADAL" clId="{8F3D8874-9D37-49F7-8CCD-D9B7FE300500}" dt="2021-01-19T05:01:13.228" v="132" actId="14100"/>
          <ac:spMkLst>
            <pc:docMk/>
            <pc:sldMk cId="2839407582" sldId="1246"/>
            <ac:spMk id="5" creationId="{65A94AB8-B24F-413D-AB07-CBEAC6D9C009}"/>
          </ac:spMkLst>
        </pc:spChg>
        <pc:spChg chg="mod">
          <ac:chgData name="Summer Jung" userId="f55f4652-1e45-4b38-b176-15d95abb47eb" providerId="ADAL" clId="{8F3D8874-9D37-49F7-8CCD-D9B7FE300500}" dt="2021-01-19T05:00:53.985" v="55" actId="1036"/>
          <ac:spMkLst>
            <pc:docMk/>
            <pc:sldMk cId="2839407582" sldId="1246"/>
            <ac:spMk id="7" creationId="{06EB6ED1-021D-40B0-92EC-57EFC1E26349}"/>
          </ac:spMkLst>
        </pc:spChg>
        <pc:spChg chg="mod">
          <ac:chgData name="Summer Jung" userId="f55f4652-1e45-4b38-b176-15d95abb47eb" providerId="ADAL" clId="{8F3D8874-9D37-49F7-8CCD-D9B7FE300500}" dt="2021-01-19T05:02:18.762" v="185" actId="20577"/>
          <ac:spMkLst>
            <pc:docMk/>
            <pc:sldMk cId="2839407582" sldId="1246"/>
            <ac:spMk id="10" creationId="{E49F6794-137E-4ABB-A933-0B354FD26206}"/>
          </ac:spMkLst>
        </pc:spChg>
        <pc:picChg chg="mod">
          <ac:chgData name="Summer Jung" userId="f55f4652-1e45-4b38-b176-15d95abb47eb" providerId="ADAL" clId="{8F3D8874-9D37-49F7-8CCD-D9B7FE300500}" dt="2021-01-19T05:02:24.699" v="187" actId="1038"/>
          <ac:picMkLst>
            <pc:docMk/>
            <pc:sldMk cId="2839407582" sldId="1246"/>
            <ac:picMk id="2" creationId="{B2B00166-C36C-4EA3-A24C-92D094A26885}"/>
          </ac:picMkLst>
        </pc:picChg>
        <pc:picChg chg="mod ord">
          <ac:chgData name="Summer Jung" userId="f55f4652-1e45-4b38-b176-15d95abb47eb" providerId="ADAL" clId="{8F3D8874-9D37-49F7-8CCD-D9B7FE300500}" dt="2021-01-19T05:02:31.387" v="189" actId="14861"/>
          <ac:picMkLst>
            <pc:docMk/>
            <pc:sldMk cId="2839407582" sldId="1246"/>
            <ac:picMk id="4" creationId="{F7E09268-C029-42F2-8F43-AECF30C9AC46}"/>
          </ac:picMkLst>
        </pc:picChg>
        <pc:picChg chg="del">
          <ac:chgData name="Summer Jung" userId="f55f4652-1e45-4b38-b176-15d95abb47eb" providerId="ADAL" clId="{8F3D8874-9D37-49F7-8CCD-D9B7FE300500}" dt="2021-01-19T05:00:37.340" v="28" actId="478"/>
          <ac:picMkLst>
            <pc:docMk/>
            <pc:sldMk cId="2839407582" sldId="1246"/>
            <ac:picMk id="6" creationId="{4080B830-6E06-403A-B202-EF8A45075BBF}"/>
          </ac:picMkLst>
        </pc:picChg>
      </pc:sldChg>
    </pc:docChg>
  </pc:docChgLst>
  <pc:docChgLst>
    <pc:chgData name="Bjorn Olofsson" userId="b41a7d54-fc74-4ab0-8227-9673825ef789" providerId="ADAL" clId="{AE20CCF9-8F96-4A2C-A0DD-421F44874554}"/>
    <pc:docChg chg="modSld">
      <pc:chgData name="Bjorn Olofsson" userId="b41a7d54-fc74-4ab0-8227-9673825ef789" providerId="ADAL" clId="{AE20CCF9-8F96-4A2C-A0DD-421F44874554}" dt="2019-12-18T13:50:58.468" v="80" actId="20577"/>
      <pc:docMkLst>
        <pc:docMk/>
      </pc:docMkLst>
      <pc:sldChg chg="modNotesTx">
        <pc:chgData name="Bjorn Olofsson" userId="b41a7d54-fc74-4ab0-8227-9673825ef789" providerId="ADAL" clId="{AE20CCF9-8F96-4A2C-A0DD-421F44874554}" dt="2019-12-18T13:48:19.795" v="75" actId="20577"/>
        <pc:sldMkLst>
          <pc:docMk/>
          <pc:sldMk cId="46344292" sldId="500"/>
        </pc:sldMkLst>
      </pc:sldChg>
      <pc:sldChg chg="modSp modNotesTx">
        <pc:chgData name="Bjorn Olofsson" userId="b41a7d54-fc74-4ab0-8227-9673825ef789" providerId="ADAL" clId="{AE20CCF9-8F96-4A2C-A0DD-421F44874554}" dt="2019-12-18T13:49:59.811" v="79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AE20CCF9-8F96-4A2C-A0DD-421F44874554}" dt="2019-12-18T13:46:42.769" v="74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AE20CCF9-8F96-4A2C-A0DD-421F44874554}" dt="2019-12-18T13:50:58.468" v="80" actId="20577"/>
        <pc:sldMkLst>
          <pc:docMk/>
          <pc:sldMk cId="2582265535" sldId="534"/>
        </pc:sldMkLst>
      </pc:sldChg>
    </pc:docChg>
  </pc:docChgLst>
  <pc:docChgLst>
    <pc:chgData name="Summer Jung" userId="f55f4652-1e45-4b38-b176-15d95abb47eb" providerId="ADAL" clId="{136B750E-D91A-4C93-AEFF-6280A7CAC351}"/>
    <pc:docChg chg="undo redo custSel addSld delSld modSld sldOrd delSection modSection">
      <pc:chgData name="Summer Jung" userId="f55f4652-1e45-4b38-b176-15d95abb47eb" providerId="ADAL" clId="{136B750E-D91A-4C93-AEFF-6280A7CAC351}" dt="2021-01-08T01:37:42.172" v="8534" actId="6549"/>
      <pc:docMkLst>
        <pc:docMk/>
      </pc:docMkLst>
      <pc:sldChg chg="delSp add del">
        <pc:chgData name="Summer Jung" userId="f55f4652-1e45-4b38-b176-15d95abb47eb" providerId="ADAL" clId="{136B750E-D91A-4C93-AEFF-6280A7CAC351}" dt="2021-01-07T04:10:18.419" v="6201" actId="2696"/>
        <pc:sldMkLst>
          <pc:docMk/>
          <pc:sldMk cId="1365230663" sldId="275"/>
        </pc:sldMkLst>
        <pc:spChg chg="del">
          <ac:chgData name="Summer Jung" userId="f55f4652-1e45-4b38-b176-15d95abb47eb" providerId="ADAL" clId="{136B750E-D91A-4C93-AEFF-6280A7CAC351}" dt="2021-01-07T04:10:15.649" v="6199"/>
          <ac:spMkLst>
            <pc:docMk/>
            <pc:sldMk cId="1365230663" sldId="275"/>
            <ac:spMk id="7" creationId="{CC484742-3CB0-48AF-9C17-344B9E6C7C97}"/>
          </ac:spMkLst>
        </pc:spChg>
        <pc:spChg chg="del">
          <ac:chgData name="Summer Jung" userId="f55f4652-1e45-4b38-b176-15d95abb47eb" providerId="ADAL" clId="{136B750E-D91A-4C93-AEFF-6280A7CAC351}" dt="2021-01-07T04:10:15.649" v="6199"/>
          <ac:spMkLst>
            <pc:docMk/>
            <pc:sldMk cId="1365230663" sldId="275"/>
            <ac:spMk id="15" creationId="{51388DAE-3EEC-4957-9E75-381F38979F1B}"/>
          </ac:spMkLst>
        </pc:spChg>
        <pc:spChg chg="del">
          <ac:chgData name="Summer Jung" userId="f55f4652-1e45-4b38-b176-15d95abb47eb" providerId="ADAL" clId="{136B750E-D91A-4C93-AEFF-6280A7CAC351}" dt="2021-01-07T04:10:15.649" v="6199"/>
          <ac:spMkLst>
            <pc:docMk/>
            <pc:sldMk cId="1365230663" sldId="275"/>
            <ac:spMk id="16" creationId="{FA60344E-08A7-4FBD-8DAC-766212F561F1}"/>
          </ac:spMkLst>
        </pc:spChg>
        <pc:spChg chg="del">
          <ac:chgData name="Summer Jung" userId="f55f4652-1e45-4b38-b176-15d95abb47eb" providerId="ADAL" clId="{136B750E-D91A-4C93-AEFF-6280A7CAC351}" dt="2021-01-07T04:10:15.649" v="6199"/>
          <ac:spMkLst>
            <pc:docMk/>
            <pc:sldMk cId="1365230663" sldId="275"/>
            <ac:spMk id="17" creationId="{38C30880-8E51-4597-BBFE-58FB6576A07A}"/>
          </ac:spMkLst>
        </pc:spChg>
        <pc:spChg chg="del">
          <ac:chgData name="Summer Jung" userId="f55f4652-1e45-4b38-b176-15d95abb47eb" providerId="ADAL" clId="{136B750E-D91A-4C93-AEFF-6280A7CAC351}" dt="2021-01-07T04:10:15.649" v="6199"/>
          <ac:spMkLst>
            <pc:docMk/>
            <pc:sldMk cId="1365230663" sldId="275"/>
            <ac:spMk id="18" creationId="{363F0038-0333-415A-8923-DDD4F4E2735C}"/>
          </ac:spMkLst>
        </pc:spChg>
        <pc:picChg chg="del">
          <ac:chgData name="Summer Jung" userId="f55f4652-1e45-4b38-b176-15d95abb47eb" providerId="ADAL" clId="{136B750E-D91A-4C93-AEFF-6280A7CAC351}" dt="2021-01-07T04:10:15.649" v="6199"/>
          <ac:picMkLst>
            <pc:docMk/>
            <pc:sldMk cId="1365230663" sldId="275"/>
            <ac:picMk id="6" creationId="{395F9455-D8D6-40D4-9309-9376C16335D1}"/>
          </ac:picMkLst>
        </pc:picChg>
        <pc:picChg chg="del">
          <ac:chgData name="Summer Jung" userId="f55f4652-1e45-4b38-b176-15d95abb47eb" providerId="ADAL" clId="{136B750E-D91A-4C93-AEFF-6280A7CAC351}" dt="2021-01-07T04:10:15.649" v="6199"/>
          <ac:picMkLst>
            <pc:docMk/>
            <pc:sldMk cId="1365230663" sldId="275"/>
            <ac:picMk id="14" creationId="{9F551409-1CE8-447E-A1FF-07E18C68A234}"/>
          </ac:picMkLst>
        </pc:picChg>
      </pc:sldChg>
      <pc:sldChg chg="del">
        <pc:chgData name="Summer Jung" userId="f55f4652-1e45-4b38-b176-15d95abb47eb" providerId="ADAL" clId="{136B750E-D91A-4C93-AEFF-6280A7CAC351}" dt="2021-01-05T05:54:17.922" v="1531" actId="2696"/>
        <pc:sldMkLst>
          <pc:docMk/>
          <pc:sldMk cId="1800262188" sldId="337"/>
        </pc:sldMkLst>
      </pc:sldChg>
      <pc:sldChg chg="delSp modSp del">
        <pc:chgData name="Summer Jung" userId="f55f4652-1e45-4b38-b176-15d95abb47eb" providerId="ADAL" clId="{136B750E-D91A-4C93-AEFF-6280A7CAC351}" dt="2021-01-07T05:30:07.163" v="8101" actId="2696"/>
        <pc:sldMkLst>
          <pc:docMk/>
          <pc:sldMk cId="881424782" sldId="410"/>
        </pc:sldMkLst>
        <pc:spChg chg="mod">
          <ac:chgData name="Summer Jung" userId="f55f4652-1e45-4b38-b176-15d95abb47eb" providerId="ADAL" clId="{136B750E-D91A-4C93-AEFF-6280A7CAC351}" dt="2021-01-05T06:18:02.801" v="1930" actId="12789"/>
          <ac:spMkLst>
            <pc:docMk/>
            <pc:sldMk cId="881424782" sldId="410"/>
            <ac:spMk id="2" creationId="{377DF782-1E82-4F35-AD0F-55C615AD62D1}"/>
          </ac:spMkLst>
        </pc:spChg>
        <pc:picChg chg="del">
          <ac:chgData name="Summer Jung" userId="f55f4652-1e45-4b38-b176-15d95abb47eb" providerId="ADAL" clId="{136B750E-D91A-4C93-AEFF-6280A7CAC351}" dt="2021-01-05T06:07:53.124" v="1773" actId="478"/>
          <ac:picMkLst>
            <pc:docMk/>
            <pc:sldMk cId="881424782" sldId="410"/>
            <ac:picMk id="3" creationId="{57B38449-AC8F-4BCF-BE54-8D7B4EAFE098}"/>
          </ac:picMkLst>
        </pc:picChg>
      </pc:sldChg>
      <pc:sldChg chg="add del">
        <pc:chgData name="Summer Jung" userId="f55f4652-1e45-4b38-b176-15d95abb47eb" providerId="ADAL" clId="{136B750E-D91A-4C93-AEFF-6280A7CAC351}" dt="2021-01-05T05:53:00.961" v="1528" actId="2696"/>
        <pc:sldMkLst>
          <pc:docMk/>
          <pc:sldMk cId="2296355075" sldId="460"/>
        </pc:sldMkLst>
      </pc:sldChg>
      <pc:sldChg chg="delSp del">
        <pc:chgData name="Summer Jung" userId="f55f4652-1e45-4b38-b176-15d95abb47eb" providerId="ADAL" clId="{136B750E-D91A-4C93-AEFF-6280A7CAC351}" dt="2021-01-07T01:45:56.702" v="4702" actId="2696"/>
        <pc:sldMkLst>
          <pc:docMk/>
          <pc:sldMk cId="4243700488" sldId="505"/>
        </pc:sldMkLst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7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8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11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1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17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18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21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4:53.408" v="4603"/>
          <ac:spMkLst>
            <pc:docMk/>
            <pc:sldMk cId="4243700488" sldId="505"/>
            <ac:spMk id="27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44:53.408" v="4603"/>
          <ac:picMkLst>
            <pc:docMk/>
            <pc:sldMk cId="4243700488" sldId="505"/>
            <ac:picMk id="4" creationId="{F56D6227-FCB6-41FC-AE10-7E8AE9E40D2D}"/>
          </ac:picMkLst>
        </pc:picChg>
        <pc:picChg chg="del">
          <ac:chgData name="Summer Jung" userId="f55f4652-1e45-4b38-b176-15d95abb47eb" providerId="ADAL" clId="{136B750E-D91A-4C93-AEFF-6280A7CAC351}" dt="2021-01-07T01:44:53.408" v="4603"/>
          <ac:picMkLst>
            <pc:docMk/>
            <pc:sldMk cId="4243700488" sldId="505"/>
            <ac:picMk id="6" creationId="{1E6F8A38-D35D-4BDF-8EA1-72A643CA861E}"/>
          </ac:picMkLst>
        </pc:picChg>
        <pc:cxnChg chg="del">
          <ac:chgData name="Summer Jung" userId="f55f4652-1e45-4b38-b176-15d95abb47eb" providerId="ADAL" clId="{136B750E-D91A-4C93-AEFF-6280A7CAC351}" dt="2021-01-07T01:44:53.408" v="4603"/>
          <ac:cxnSpMkLst>
            <pc:docMk/>
            <pc:sldMk cId="4243700488" sldId="505"/>
            <ac:cxnSpMk id="14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4:53.408" v="4603"/>
          <ac:cxnSpMkLst>
            <pc:docMk/>
            <pc:sldMk cId="4243700488" sldId="505"/>
            <ac:cxnSpMk id="16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4:53.408" v="4603"/>
          <ac:cxnSpMkLst>
            <pc:docMk/>
            <pc:sldMk cId="4243700488" sldId="505"/>
            <ac:cxnSpMk id="25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4:53.408" v="4603"/>
          <ac:cxnSpMkLst>
            <pc:docMk/>
            <pc:sldMk cId="4243700488" sldId="505"/>
            <ac:cxnSpMk id="1024" creationId="{00000000-0000-0000-0000-000000000000}"/>
          </ac:cxnSpMkLst>
        </pc:cxnChg>
      </pc:sldChg>
      <pc:sldChg chg="addSp delSp modSp del">
        <pc:chgData name="Summer Jung" userId="f55f4652-1e45-4b38-b176-15d95abb47eb" providerId="ADAL" clId="{136B750E-D91A-4C93-AEFF-6280A7CAC351}" dt="2021-01-07T01:44:44.087" v="4602" actId="2696"/>
        <pc:sldMkLst>
          <pc:docMk/>
          <pc:sldMk cId="71112705" sldId="506"/>
        </pc:sldMkLst>
        <pc:spChg chg="del">
          <ac:chgData name="Summer Jung" userId="f55f4652-1e45-4b38-b176-15d95abb47eb" providerId="ADAL" clId="{136B750E-D91A-4C93-AEFF-6280A7CAC351}" dt="2021-01-05T06:46:47.469" v="3012" actId="478"/>
          <ac:spMkLst>
            <pc:docMk/>
            <pc:sldMk cId="71112705" sldId="506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6:50.044" v="3013" actId="478"/>
          <ac:spMkLst>
            <pc:docMk/>
            <pc:sldMk cId="71112705" sldId="506"/>
            <ac:spMk id="4" creationId="{442426C0-5EB0-4237-8158-9A1D926DAFC7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3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5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5T06:46:45.294" v="3011"/>
          <ac:spMkLst>
            <pc:docMk/>
            <pc:sldMk cId="71112705" sldId="506"/>
            <ac:spMk id="16" creationId="{9BE5CB77-81F7-452D-AC55-109661B37BFC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17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3:57.823" v="4512"/>
          <ac:spMkLst>
            <pc:docMk/>
            <pc:sldMk cId="71112705" sldId="506"/>
            <ac:spMk id="21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43:57.823" v="4512"/>
          <ac:picMkLst>
            <pc:docMk/>
            <pc:sldMk cId="71112705" sldId="506"/>
            <ac:picMk id="7" creationId="{EC1648D9-1E4C-4297-9F22-EE5BF0E62D69}"/>
          </ac:picMkLst>
        </pc:picChg>
        <pc:cxnChg chg="del">
          <ac:chgData name="Summer Jung" userId="f55f4652-1e45-4b38-b176-15d95abb47eb" providerId="ADAL" clId="{136B750E-D91A-4C93-AEFF-6280A7CAC351}" dt="2021-01-07T01:43:57.823" v="4512"/>
          <ac:cxnSpMkLst>
            <pc:docMk/>
            <pc:sldMk cId="71112705" sldId="506"/>
            <ac:cxnSpMk id="11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3:57.823" v="4512"/>
          <ac:cxnSpMkLst>
            <pc:docMk/>
            <pc:sldMk cId="71112705" sldId="506"/>
            <ac:cxnSpMk id="19" creationId="{00000000-0000-0000-0000-000000000000}"/>
          </ac:cxnSpMkLst>
        </pc:cxnChg>
      </pc:sldChg>
      <pc:sldChg chg="delSp del">
        <pc:chgData name="Summer Jung" userId="f55f4652-1e45-4b38-b176-15d95abb47eb" providerId="ADAL" clId="{136B750E-D91A-4C93-AEFF-6280A7CAC351}" dt="2021-01-07T01:46:56.430" v="4800" actId="2696"/>
        <pc:sldMkLst>
          <pc:docMk/>
          <pc:sldMk cId="87465794" sldId="507"/>
        </pc:sldMkLst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5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1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17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2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6:18.593" v="4704"/>
          <ac:spMkLst>
            <pc:docMk/>
            <pc:sldMk cId="87465794" sldId="507"/>
            <ac:spMk id="28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46:18.593" v="4704"/>
          <ac:picMkLst>
            <pc:docMk/>
            <pc:sldMk cId="87465794" sldId="507"/>
            <ac:picMk id="7" creationId="{FDF904CA-41E5-4274-B718-8F77CA1625B2}"/>
          </ac:picMkLst>
        </pc:picChg>
        <pc:picChg chg="del">
          <ac:chgData name="Summer Jung" userId="f55f4652-1e45-4b38-b176-15d95abb47eb" providerId="ADAL" clId="{136B750E-D91A-4C93-AEFF-6280A7CAC351}" dt="2021-01-07T01:46:18.593" v="4704"/>
          <ac:picMkLst>
            <pc:docMk/>
            <pc:sldMk cId="87465794" sldId="507"/>
            <ac:picMk id="8" creationId="{C83F2D15-3EF5-42C4-87C6-74DD259B7C39}"/>
          </ac:picMkLst>
        </pc:picChg>
        <pc:picChg chg="del">
          <ac:chgData name="Summer Jung" userId="f55f4652-1e45-4b38-b176-15d95abb47eb" providerId="ADAL" clId="{136B750E-D91A-4C93-AEFF-6280A7CAC351}" dt="2021-01-07T01:46:18.593" v="4704"/>
          <ac:picMkLst>
            <pc:docMk/>
            <pc:sldMk cId="87465794" sldId="507"/>
            <ac:picMk id="11" creationId="{57DC5A07-1B41-49D1-A73C-12368BAC035B}"/>
          </ac:picMkLst>
        </pc:picChg>
        <pc:cxnChg chg="del">
          <ac:chgData name="Summer Jung" userId="f55f4652-1e45-4b38-b176-15d95abb47eb" providerId="ADAL" clId="{136B750E-D91A-4C93-AEFF-6280A7CAC351}" dt="2021-01-07T01:46:18.593" v="4704"/>
          <ac:cxnSpMkLst>
            <pc:docMk/>
            <pc:sldMk cId="87465794" sldId="507"/>
            <ac:cxnSpMk id="6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6:18.593" v="4704"/>
          <ac:cxnSpMkLst>
            <pc:docMk/>
            <pc:sldMk cId="87465794" sldId="507"/>
            <ac:cxnSpMk id="18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6:18.593" v="4704"/>
          <ac:cxnSpMkLst>
            <pc:docMk/>
            <pc:sldMk cId="87465794" sldId="507"/>
            <ac:cxnSpMk id="25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6:18.593" v="4704"/>
          <ac:cxnSpMkLst>
            <pc:docMk/>
            <pc:sldMk cId="87465794" sldId="507"/>
            <ac:cxnSpMk id="29" creationId="{00000000-0000-0000-0000-000000000000}"/>
          </ac:cxnSpMkLst>
        </pc:cxnChg>
      </pc:sldChg>
      <pc:sldChg chg="del">
        <pc:chgData name="Summer Jung" userId="f55f4652-1e45-4b38-b176-15d95abb47eb" providerId="ADAL" clId="{136B750E-D91A-4C93-AEFF-6280A7CAC351}" dt="2021-01-05T05:09:29.422" v="1241" actId="2696"/>
        <pc:sldMkLst>
          <pc:docMk/>
          <pc:sldMk cId="4129749906" sldId="543"/>
        </pc:sldMkLst>
      </pc:sldChg>
      <pc:sldChg chg="add del">
        <pc:chgData name="Summer Jung" userId="f55f4652-1e45-4b38-b176-15d95abb47eb" providerId="ADAL" clId="{136B750E-D91A-4C93-AEFF-6280A7CAC351}" dt="2021-01-08T01:37:33.551" v="8531" actId="2696"/>
        <pc:sldMkLst>
          <pc:docMk/>
          <pc:sldMk cId="1922557443" sldId="544"/>
        </pc:sldMkLst>
      </pc:sldChg>
      <pc:sldChg chg="add del">
        <pc:chgData name="Summer Jung" userId="f55f4652-1e45-4b38-b176-15d95abb47eb" providerId="ADAL" clId="{136B750E-D91A-4C93-AEFF-6280A7CAC351}" dt="2021-01-08T01:37:33.683" v="8532" actId="2696"/>
        <pc:sldMkLst>
          <pc:docMk/>
          <pc:sldMk cId="1680277582" sldId="545"/>
        </pc:sldMkLst>
      </pc:sldChg>
      <pc:sldChg chg="del">
        <pc:chgData name="Summer Jung" userId="f55f4652-1e45-4b38-b176-15d95abb47eb" providerId="ADAL" clId="{136B750E-D91A-4C93-AEFF-6280A7CAC351}" dt="2021-01-05T05:53:19.306" v="1529" actId="2696"/>
        <pc:sldMkLst>
          <pc:docMk/>
          <pc:sldMk cId="1422216425" sldId="571"/>
        </pc:sldMkLst>
      </pc:sldChg>
      <pc:sldChg chg="addSp delSp modSp del">
        <pc:chgData name="Summer Jung" userId="f55f4652-1e45-4b38-b176-15d95abb47eb" providerId="ADAL" clId="{136B750E-D91A-4C93-AEFF-6280A7CAC351}" dt="2021-01-07T01:38:22.318" v="4357" actId="2696"/>
        <pc:sldMkLst>
          <pc:docMk/>
          <pc:sldMk cId="54116434" sldId="572"/>
        </pc:sldMkLst>
        <pc:spChg chg="del">
          <ac:chgData name="Summer Jung" userId="f55f4652-1e45-4b38-b176-15d95abb47eb" providerId="ADAL" clId="{136B750E-D91A-4C93-AEFF-6280A7CAC351}" dt="2021-01-05T06:45:35.858" v="2920" actId="478"/>
          <ac:spMkLst>
            <pc:docMk/>
            <pc:sldMk cId="54116434" sldId="572"/>
            <ac:spMk id="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5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9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10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5:37.030" v="2921" actId="478"/>
          <ac:spMkLst>
            <pc:docMk/>
            <pc:sldMk cId="54116434" sldId="572"/>
            <ac:spMk id="13" creationId="{87275E43-29F8-4883-9F19-266B05C35A25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19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22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24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6:45:37.832" v="2922"/>
          <ac:spMkLst>
            <pc:docMk/>
            <pc:sldMk cId="54116434" sldId="572"/>
            <ac:spMk id="25" creationId="{ED3B7594-6542-4A36-87BD-7AFCBCB73706}"/>
          </ac:spMkLst>
        </pc:spChg>
        <pc:spChg chg="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2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27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29" creationId="{AD95BD6E-A9B5-47B5-BA8F-86B8EE7B12AF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30" creationId="{22D1CFE8-25DC-4C96-8DFC-6F48CBC76DA9}"/>
          </ac:spMkLst>
        </pc:spChg>
        <pc:spChg chg="add del">
          <ac:chgData name="Summer Jung" userId="f55f4652-1e45-4b38-b176-15d95abb47eb" providerId="ADAL" clId="{136B750E-D91A-4C93-AEFF-6280A7CAC351}" dt="2021-01-07T01:37:33.819" v="4252"/>
          <ac:spMkLst>
            <pc:docMk/>
            <pc:sldMk cId="54116434" sldId="572"/>
            <ac:spMk id="31" creationId="{6CF9FEB6-5730-484B-B06D-46F2AFC9CD29}"/>
          </ac:spMkLst>
        </pc:sp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4" creationId="{67469C3B-447B-4B0B-8172-5CD3BC37A4E9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7" creationId="{00000000-0000-0000-0000-000000000000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8" creationId="{00000000-0000-0000-0000-000000000000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11" creationId="{F142FFAC-07A4-4D0E-B5D5-E99CD3C50FE5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12" creationId="{9AF8B4B4-3A7F-4312-93B2-8D2C06240743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21" creationId="{00000000-0000-0000-0000-000000000000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23" creationId="{00000000-0000-0000-0000-000000000000}"/>
          </ac:picMkLst>
        </pc:picChg>
        <pc:picChg chg="add del">
          <ac:chgData name="Summer Jung" userId="f55f4652-1e45-4b38-b176-15d95abb47eb" providerId="ADAL" clId="{136B750E-D91A-4C93-AEFF-6280A7CAC351}" dt="2021-01-07T01:37:33.819" v="4252"/>
          <ac:picMkLst>
            <pc:docMk/>
            <pc:sldMk cId="54116434" sldId="572"/>
            <ac:picMk id="28" creationId="{00000000-0000-0000-0000-000000000000}"/>
          </ac:picMkLst>
        </pc:picChg>
      </pc:sldChg>
      <pc:sldChg chg="del">
        <pc:chgData name="Summer Jung" userId="f55f4652-1e45-4b38-b176-15d95abb47eb" providerId="ADAL" clId="{136B750E-D91A-4C93-AEFF-6280A7CAC351}" dt="2021-01-05T05:15:57.780" v="1431" actId="2696"/>
        <pc:sldMkLst>
          <pc:docMk/>
          <pc:sldMk cId="710520935" sldId="573"/>
        </pc:sldMkLst>
      </pc:sldChg>
      <pc:sldChg chg="addSp delSp modSp add">
        <pc:chgData name="Summer Jung" userId="f55f4652-1e45-4b38-b176-15d95abb47eb" providerId="ADAL" clId="{136B750E-D91A-4C93-AEFF-6280A7CAC351}" dt="2021-01-08T01:35:06.870" v="8477" actId="6549"/>
        <pc:sldMkLst>
          <pc:docMk/>
          <pc:sldMk cId="874600016" sldId="573"/>
        </pc:sldMkLst>
        <pc:spChg chg="del">
          <ac:chgData name="Summer Jung" userId="f55f4652-1e45-4b38-b176-15d95abb47eb" providerId="ADAL" clId="{136B750E-D91A-4C93-AEFF-6280A7CAC351}" dt="2021-01-05T05:16:10.529" v="1433" actId="478"/>
          <ac:spMkLst>
            <pc:docMk/>
            <pc:sldMk cId="874600016" sldId="573"/>
            <ac:spMk id="2" creationId="{9E8FCE00-0F89-4E74-AD6C-0D3D4946DD03}"/>
          </ac:spMkLst>
        </pc:spChg>
        <pc:spChg chg="add del mod">
          <ac:chgData name="Summer Jung" userId="f55f4652-1e45-4b38-b176-15d95abb47eb" providerId="ADAL" clId="{136B750E-D91A-4C93-AEFF-6280A7CAC351}" dt="2021-01-07T04:18:50.409" v="6470" actId="478"/>
          <ac:spMkLst>
            <pc:docMk/>
            <pc:sldMk cId="874600016" sldId="573"/>
            <ac:spMk id="2" creationId="{D50945E4-A942-4E33-8EBE-03D01F7ED45A}"/>
          </ac:spMkLst>
        </pc:spChg>
        <pc:spChg chg="add del mod">
          <ac:chgData name="Summer Jung" userId="f55f4652-1e45-4b38-b176-15d95abb47eb" providerId="ADAL" clId="{136B750E-D91A-4C93-AEFF-6280A7CAC351}" dt="2021-01-05T05:16:11.262" v="1434" actId="478"/>
          <ac:spMkLst>
            <pc:docMk/>
            <pc:sldMk cId="874600016" sldId="573"/>
            <ac:spMk id="5" creationId="{26790C7B-4063-4132-BE2F-F7CC15D776E8}"/>
          </ac:spMkLst>
        </pc:spChg>
        <pc:spChg chg="mod">
          <ac:chgData name="Summer Jung" userId="f55f4652-1e45-4b38-b176-15d95abb47eb" providerId="ADAL" clId="{136B750E-D91A-4C93-AEFF-6280A7CAC351}" dt="2021-01-08T01:35:06.870" v="8477" actId="6549"/>
          <ac:spMkLst>
            <pc:docMk/>
            <pc:sldMk cId="874600016" sldId="573"/>
            <ac:spMk id="13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7T04:17:54.010" v="6414" actId="6549"/>
          <ac:spMkLst>
            <pc:docMk/>
            <pc:sldMk cId="874600016" sldId="573"/>
            <ac:spMk id="14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5:16:14.725" v="1435"/>
          <ac:spMkLst>
            <pc:docMk/>
            <pc:sldMk cId="874600016" sldId="573"/>
            <ac:spMk id="22" creationId="{32BBB486-2A19-4F5D-BB14-6F1FDF150BFF}"/>
          </ac:spMkLst>
        </pc:spChg>
      </pc:sldChg>
      <pc:sldChg chg="del">
        <pc:chgData name="Summer Jung" userId="f55f4652-1e45-4b38-b176-15d95abb47eb" providerId="ADAL" clId="{136B750E-D91A-4C93-AEFF-6280A7CAC351}" dt="2021-01-05T05:10:47.977" v="1288" actId="2696"/>
        <pc:sldMkLst>
          <pc:docMk/>
          <pc:sldMk cId="175551186" sldId="574"/>
        </pc:sldMkLst>
      </pc:sldChg>
      <pc:sldChg chg="del">
        <pc:chgData name="Summer Jung" userId="f55f4652-1e45-4b38-b176-15d95abb47eb" providerId="ADAL" clId="{136B750E-D91A-4C93-AEFF-6280A7CAC351}" dt="2021-01-05T05:52:29.269" v="1525" actId="2696"/>
        <pc:sldMkLst>
          <pc:docMk/>
          <pc:sldMk cId="1859528117" sldId="575"/>
        </pc:sldMkLst>
      </pc:sldChg>
      <pc:sldChg chg="del">
        <pc:chgData name="Summer Jung" userId="f55f4652-1e45-4b38-b176-15d95abb47eb" providerId="ADAL" clId="{136B750E-D91A-4C93-AEFF-6280A7CAC351}" dt="2021-01-05T05:10:54.462" v="1289" actId="2696"/>
        <pc:sldMkLst>
          <pc:docMk/>
          <pc:sldMk cId="474564910" sldId="576"/>
        </pc:sldMkLst>
      </pc:sldChg>
      <pc:sldChg chg="add del">
        <pc:chgData name="Summer Jung" userId="f55f4652-1e45-4b38-b176-15d95abb47eb" providerId="ADAL" clId="{136B750E-D91A-4C93-AEFF-6280A7CAC351}" dt="2021-01-05T05:15:13.182" v="1410" actId="2696"/>
        <pc:sldMkLst>
          <pc:docMk/>
          <pc:sldMk cId="3532692459" sldId="576"/>
        </pc:sldMkLst>
      </pc:sldChg>
      <pc:sldChg chg="del ord">
        <pc:chgData name="Summer Jung" userId="f55f4652-1e45-4b38-b176-15d95abb47eb" providerId="ADAL" clId="{136B750E-D91A-4C93-AEFF-6280A7CAC351}" dt="2021-01-05T06:03:48.567" v="1537" actId="2696"/>
        <pc:sldMkLst>
          <pc:docMk/>
          <pc:sldMk cId="1457053716" sldId="577"/>
        </pc:sldMkLst>
      </pc:sldChg>
      <pc:sldChg chg="addSp delSp modSp add del">
        <pc:chgData name="Summer Jung" userId="f55f4652-1e45-4b38-b176-15d95abb47eb" providerId="ADAL" clId="{136B750E-D91A-4C93-AEFF-6280A7CAC351}" dt="2021-01-05T06:34:47.405" v="2622" actId="2696"/>
        <pc:sldMkLst>
          <pc:docMk/>
          <pc:sldMk cId="1591978773" sldId="577"/>
        </pc:sldMkLst>
        <pc:spChg chg="del">
          <ac:chgData name="Summer Jung" userId="f55f4652-1e45-4b38-b176-15d95abb47eb" providerId="ADAL" clId="{136B750E-D91A-4C93-AEFF-6280A7CAC351}" dt="2021-01-05T06:19:01.146" v="1981" actId="478"/>
          <ac:spMkLst>
            <pc:docMk/>
            <pc:sldMk cId="1591978773" sldId="577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19:02.918" v="1982" actId="478"/>
          <ac:spMkLst>
            <pc:docMk/>
            <pc:sldMk cId="1591978773" sldId="577"/>
            <ac:spMk id="4" creationId="{BB277185-FC0A-42DE-97C9-B06A4B202D6B}"/>
          </ac:spMkLst>
        </pc:spChg>
        <pc:spChg chg="add del mod">
          <ac:chgData name="Summer Jung" userId="f55f4652-1e45-4b38-b176-15d95abb47eb" providerId="ADAL" clId="{136B750E-D91A-4C93-AEFF-6280A7CAC351}" dt="2021-01-05T06:20:45.365" v="1996" actId="478"/>
          <ac:spMkLst>
            <pc:docMk/>
            <pc:sldMk cId="1591978773" sldId="577"/>
            <ac:spMk id="11" creationId="{6FB48BDA-1AD6-48E2-89B7-B570B76087B9}"/>
          </ac:spMkLst>
        </pc:spChg>
        <pc:spChg chg="add del">
          <ac:chgData name="Summer Jung" userId="f55f4652-1e45-4b38-b176-15d95abb47eb" providerId="ADAL" clId="{136B750E-D91A-4C93-AEFF-6280A7CAC351}" dt="2021-01-05T06:21:29.817" v="2001"/>
          <ac:spMkLst>
            <pc:docMk/>
            <pc:sldMk cId="1591978773" sldId="577"/>
            <ac:spMk id="12" creationId="{9B24438C-CB5A-4427-BD46-9BD6EF7B99B2}"/>
          </ac:spMkLst>
        </pc:spChg>
        <pc:spChg chg="add del mod">
          <ac:chgData name="Summer Jung" userId="f55f4652-1e45-4b38-b176-15d95abb47eb" providerId="ADAL" clId="{136B750E-D91A-4C93-AEFF-6280A7CAC351}" dt="2021-01-05T06:29:16.197" v="2414" actId="1036"/>
          <ac:spMkLst>
            <pc:docMk/>
            <pc:sldMk cId="1591978773" sldId="577"/>
            <ac:spMk id="13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0:32.029" v="2460" actId="478"/>
          <ac:spMkLst>
            <pc:docMk/>
            <pc:sldMk cId="1591978773" sldId="577"/>
            <ac:spMk id="15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29:03.660" v="2407" actId="478"/>
          <ac:spMkLst>
            <pc:docMk/>
            <pc:sldMk cId="1591978773" sldId="577"/>
            <ac:spMk id="16" creationId="{FE14B6DB-9AFB-40E7-A15E-D58C05D9964D}"/>
          </ac:spMkLst>
        </pc:spChg>
        <pc:spChg chg="mod">
          <ac:chgData name="Summer Jung" userId="f55f4652-1e45-4b38-b176-15d95abb47eb" providerId="ADAL" clId="{136B750E-D91A-4C93-AEFF-6280A7CAC351}" dt="2021-01-05T06:30:35.716" v="2461" actId="1076"/>
          <ac:spMkLst>
            <pc:docMk/>
            <pc:sldMk cId="1591978773" sldId="577"/>
            <ac:spMk id="17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1:33.826" v="2473" actId="478"/>
          <ac:spMkLst>
            <pc:docMk/>
            <pc:sldMk cId="1591978773" sldId="577"/>
            <ac:spMk id="18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29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31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33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35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37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40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42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44" creationId="{00000000-0000-0000-0000-000000000000}"/>
          </ac:spMkLst>
        </pc:spChg>
        <pc:spChg chg="del mod">
          <ac:chgData name="Summer Jung" userId="f55f4652-1e45-4b38-b176-15d95abb47eb" providerId="ADAL" clId="{136B750E-D91A-4C93-AEFF-6280A7CAC351}" dt="2021-01-05T06:34:26.992" v="2563"/>
          <ac:spMkLst>
            <pc:docMk/>
            <pc:sldMk cId="1591978773" sldId="577"/>
            <ac:spMk id="45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5T06:20:43.797" v="1995" actId="478"/>
          <ac:spMkLst>
            <pc:docMk/>
            <pc:sldMk cId="1591978773" sldId="577"/>
            <ac:spMk id="47" creationId="{398D2F17-3674-494A-932F-C88BF62321E7}"/>
          </ac:spMkLst>
        </pc:spChg>
        <pc:spChg chg="add del">
          <ac:chgData name="Summer Jung" userId="f55f4652-1e45-4b38-b176-15d95abb47eb" providerId="ADAL" clId="{136B750E-D91A-4C93-AEFF-6280A7CAC351}" dt="2021-01-05T06:29:02.425" v="2406" actId="478"/>
          <ac:spMkLst>
            <pc:docMk/>
            <pc:sldMk cId="1591978773" sldId="577"/>
            <ac:spMk id="48" creationId="{1174CC40-28CC-4636-8F5D-3BDFFFE14CBA}"/>
          </ac:spMkLst>
        </pc:spChg>
        <pc:spChg chg="add mod">
          <ac:chgData name="Summer Jung" userId="f55f4652-1e45-4b38-b176-15d95abb47eb" providerId="ADAL" clId="{136B750E-D91A-4C93-AEFF-6280A7CAC351}" dt="2021-01-05T06:32:27.234" v="2476" actId="1076"/>
          <ac:spMkLst>
            <pc:docMk/>
            <pc:sldMk cId="1591978773" sldId="577"/>
            <ac:spMk id="49" creationId="{B6715083-B603-44A6-AB45-7D7258D11C9F}"/>
          </ac:spMkLst>
        </pc:spChg>
        <pc:picChg chg="mod">
          <ac:chgData name="Summer Jung" userId="f55f4652-1e45-4b38-b176-15d95abb47eb" providerId="ADAL" clId="{136B750E-D91A-4C93-AEFF-6280A7CAC351}" dt="2021-01-05T06:29:16.197" v="2414" actId="1036"/>
          <ac:picMkLst>
            <pc:docMk/>
            <pc:sldMk cId="1591978773" sldId="577"/>
            <ac:picMk id="19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0:58.053" v="2467" actId="12789"/>
          <ac:picMkLst>
            <pc:docMk/>
            <pc:sldMk cId="1591978773" sldId="577"/>
            <ac:picMk id="21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1:06.888" v="2469" actId="408"/>
          <ac:picMkLst>
            <pc:docMk/>
            <pc:sldMk cId="1591978773" sldId="577"/>
            <ac:picMk id="22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1:13.548" v="2472" actId="1036"/>
          <ac:picMkLst>
            <pc:docMk/>
            <pc:sldMk cId="1591978773" sldId="577"/>
            <ac:picMk id="23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1:13.548" v="2472" actId="1036"/>
          <ac:picMkLst>
            <pc:docMk/>
            <pc:sldMk cId="1591978773" sldId="577"/>
            <ac:picMk id="24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0:58.053" v="2467" actId="12789"/>
          <ac:picMkLst>
            <pc:docMk/>
            <pc:sldMk cId="1591978773" sldId="577"/>
            <ac:picMk id="25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1:06.888" v="2469" actId="408"/>
          <ac:picMkLst>
            <pc:docMk/>
            <pc:sldMk cId="1591978773" sldId="577"/>
            <ac:picMk id="26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0:58.053" v="2467" actId="12789"/>
          <ac:picMkLst>
            <pc:docMk/>
            <pc:sldMk cId="1591978773" sldId="577"/>
            <ac:picMk id="27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6:31:06.888" v="2469" actId="408"/>
          <ac:picMkLst>
            <pc:docMk/>
            <pc:sldMk cId="1591978773" sldId="577"/>
            <ac:picMk id="28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30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32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34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38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39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41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43" creationId="{00000000-0000-0000-0000-000000000000}"/>
          </ac:picMkLst>
        </pc:picChg>
        <pc:picChg chg="del mod">
          <ac:chgData name="Summer Jung" userId="f55f4652-1e45-4b38-b176-15d95abb47eb" providerId="ADAL" clId="{136B750E-D91A-4C93-AEFF-6280A7CAC351}" dt="2021-01-05T06:34:26.992" v="2563"/>
          <ac:picMkLst>
            <pc:docMk/>
            <pc:sldMk cId="1591978773" sldId="577"/>
            <ac:picMk id="46" creationId="{00000000-0000-0000-0000-000000000000}"/>
          </ac:picMkLst>
        </pc:picChg>
        <pc:cxnChg chg="mod">
          <ac:chgData name="Summer Jung" userId="f55f4652-1e45-4b38-b176-15d95abb47eb" providerId="ADAL" clId="{136B750E-D91A-4C93-AEFF-6280A7CAC351}" dt="2021-01-05T06:29:16.197" v="2414" actId="1036"/>
          <ac:cxnSpMkLst>
            <pc:docMk/>
            <pc:sldMk cId="1591978773" sldId="577"/>
            <ac:cxnSpMk id="5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5T06:30:02.604" v="2415" actId="478"/>
          <ac:cxnSpMkLst>
            <pc:docMk/>
            <pc:sldMk cId="1591978773" sldId="577"/>
            <ac:cxnSpMk id="9" creationId="{00000000-0000-0000-0000-000000000000}"/>
          </ac:cxnSpMkLst>
        </pc:cxnChg>
      </pc:sldChg>
      <pc:sldChg chg="addSp delSp modSp del">
        <pc:chgData name="Summer Jung" userId="f55f4652-1e45-4b38-b176-15d95abb47eb" providerId="ADAL" clId="{136B750E-D91A-4C93-AEFF-6280A7CAC351}" dt="2021-01-07T01:20:34.714" v="3078" actId="2696"/>
        <pc:sldMkLst>
          <pc:docMk/>
          <pc:sldMk cId="1971638574" sldId="578"/>
        </pc:sldMkLst>
        <pc:spChg chg="del">
          <ac:chgData name="Summer Jung" userId="f55f4652-1e45-4b38-b176-15d95abb47eb" providerId="ADAL" clId="{136B750E-D91A-4C93-AEFF-6280A7CAC351}" dt="2021-01-05T06:44:25.419" v="2882" actId="478"/>
          <ac:spMkLst>
            <pc:docMk/>
            <pc:sldMk cId="1971638574" sldId="578"/>
            <ac:spMk id="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0:08.898" v="3065" actId="478"/>
          <ac:spMkLst>
            <pc:docMk/>
            <pc:sldMk cId="1971638574" sldId="578"/>
            <ac:spMk id="3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7T01:20:11.625" v="3066" actId="478"/>
          <ac:spMkLst>
            <pc:docMk/>
            <pc:sldMk cId="1971638574" sldId="578"/>
            <ac:spMk id="4" creationId="{95A1FC73-EC8C-4650-97AC-1501D27F3ABB}"/>
          </ac:spMkLst>
        </pc:spChg>
        <pc:spChg chg="add del mod">
          <ac:chgData name="Summer Jung" userId="f55f4652-1e45-4b38-b176-15d95abb47eb" providerId="ADAL" clId="{136B750E-D91A-4C93-AEFF-6280A7CAC351}" dt="2021-01-05T06:44:27.408" v="2883" actId="478"/>
          <ac:spMkLst>
            <pc:docMk/>
            <pc:sldMk cId="1971638574" sldId="578"/>
            <ac:spMk id="5" creationId="{4EE3BA7E-40A7-4725-B8E9-2A061C8BED3C}"/>
          </ac:spMkLst>
        </pc:spChg>
        <pc:spChg chg="del">
          <ac:chgData name="Summer Jung" userId="f55f4652-1e45-4b38-b176-15d95abb47eb" providerId="ADAL" clId="{136B750E-D91A-4C93-AEFF-6280A7CAC351}" dt="2021-01-07T01:20:15.219" v="3067"/>
          <ac:spMkLst>
            <pc:docMk/>
            <pc:sldMk cId="1971638574" sldId="578"/>
            <ac:spMk id="10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5T06:44:22.700" v="2881"/>
          <ac:spMkLst>
            <pc:docMk/>
            <pc:sldMk cId="1971638574" sldId="578"/>
            <ac:spMk id="11" creationId="{1750EED4-57F0-47B1-8CA0-95C5F0858744}"/>
          </ac:spMkLst>
        </pc:spChg>
        <pc:spChg chg="del">
          <ac:chgData name="Summer Jung" userId="f55f4652-1e45-4b38-b176-15d95abb47eb" providerId="ADAL" clId="{136B750E-D91A-4C93-AEFF-6280A7CAC351}" dt="2021-01-05T06:44:14.673" v="2856" actId="478"/>
          <ac:spMkLst>
            <pc:docMk/>
            <pc:sldMk cId="1971638574" sldId="578"/>
            <ac:spMk id="13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0:15.219" v="3067"/>
          <ac:spMkLst>
            <pc:docMk/>
            <pc:sldMk cId="1971638574" sldId="578"/>
            <ac:spMk id="15" creationId="{1FCFA56D-2BC7-4769-A1E3-2BB6F2B8F9FA}"/>
          </ac:spMkLst>
        </pc:spChg>
        <pc:picChg chg="del">
          <ac:chgData name="Summer Jung" userId="f55f4652-1e45-4b38-b176-15d95abb47eb" providerId="ADAL" clId="{136B750E-D91A-4C93-AEFF-6280A7CAC351}" dt="2021-01-07T01:20:15.219" v="3067"/>
          <ac:picMkLst>
            <pc:docMk/>
            <pc:sldMk cId="1971638574" sldId="578"/>
            <ac:picMk id="6" creationId="{96FBA9D4-069A-4E8F-ABCC-9CCB0B608362}"/>
          </ac:picMkLst>
        </pc:picChg>
        <pc:picChg chg="del">
          <ac:chgData name="Summer Jung" userId="f55f4652-1e45-4b38-b176-15d95abb47eb" providerId="ADAL" clId="{136B750E-D91A-4C93-AEFF-6280A7CAC351}" dt="2021-01-07T01:20:15.219" v="3067"/>
          <ac:picMkLst>
            <pc:docMk/>
            <pc:sldMk cId="1971638574" sldId="578"/>
            <ac:picMk id="7" creationId="{03E04EB6-D98D-4D81-A0E5-1EB7446E325A}"/>
          </ac:picMkLst>
        </pc:picChg>
        <pc:cxnChg chg="del">
          <ac:chgData name="Summer Jung" userId="f55f4652-1e45-4b38-b176-15d95abb47eb" providerId="ADAL" clId="{136B750E-D91A-4C93-AEFF-6280A7CAC351}" dt="2021-01-07T01:20:15.219" v="3067"/>
          <ac:cxnSpMkLst>
            <pc:docMk/>
            <pc:sldMk cId="1971638574" sldId="578"/>
            <ac:cxnSpMk id="16" creationId="{00000000-0000-0000-0000-000000000000}"/>
          </ac:cxnSpMkLst>
        </pc:cxnChg>
      </pc:sldChg>
      <pc:sldChg chg="addSp delSp modSp del">
        <pc:chgData name="Summer Jung" userId="f55f4652-1e45-4b38-b176-15d95abb47eb" providerId="ADAL" clId="{136B750E-D91A-4C93-AEFF-6280A7CAC351}" dt="2021-01-07T01:22:44.984" v="3170" actId="2696"/>
        <pc:sldMkLst>
          <pc:docMk/>
          <pc:sldMk cId="1196301139" sldId="580"/>
        </pc:sldMkLst>
        <pc:spChg chg="del">
          <ac:chgData name="Summer Jung" userId="f55f4652-1e45-4b38-b176-15d95abb47eb" providerId="ADAL" clId="{136B750E-D91A-4C93-AEFF-6280A7CAC351}" dt="2021-01-05T06:44:38.172" v="2884" actId="478"/>
          <ac:spMkLst>
            <pc:docMk/>
            <pc:sldMk cId="1196301139" sldId="580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4:40.442" v="2885" actId="478"/>
          <ac:spMkLst>
            <pc:docMk/>
            <pc:sldMk cId="1196301139" sldId="580"/>
            <ac:spMk id="6" creationId="{067A8E90-618E-4C37-B255-FA35080C2456}"/>
          </ac:spMkLst>
        </pc:spChg>
        <pc:spChg chg="del">
          <ac:chgData name="Summer Jung" userId="f55f4652-1e45-4b38-b176-15d95abb47eb" providerId="ADAL" clId="{136B750E-D91A-4C93-AEFF-6280A7CAC351}" dt="2021-01-07T01:22:03.744" v="3121"/>
          <ac:spMkLst>
            <pc:docMk/>
            <pc:sldMk cId="1196301139" sldId="580"/>
            <ac:spMk id="9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6:44:40.742" v="2886"/>
          <ac:spMkLst>
            <pc:docMk/>
            <pc:sldMk cId="1196301139" sldId="580"/>
            <ac:spMk id="10" creationId="{BA118A78-76D4-4239-8238-DF301CB83BA2}"/>
          </ac:spMkLst>
        </pc:spChg>
        <pc:picChg chg="del">
          <ac:chgData name="Summer Jung" userId="f55f4652-1e45-4b38-b176-15d95abb47eb" providerId="ADAL" clId="{136B750E-D91A-4C93-AEFF-6280A7CAC351}" dt="2021-01-07T01:22:03.744" v="3121"/>
          <ac:picMkLst>
            <pc:docMk/>
            <pc:sldMk cId="1196301139" sldId="580"/>
            <ac:picMk id="4" creationId="{FE8679BC-ED04-404E-BFF5-8C90C42BE6A0}"/>
          </ac:picMkLst>
        </pc:picChg>
      </pc:sldChg>
      <pc:sldChg chg="addSp delSp modSp del">
        <pc:chgData name="Summer Jung" userId="f55f4652-1e45-4b38-b176-15d95abb47eb" providerId="ADAL" clId="{136B750E-D91A-4C93-AEFF-6280A7CAC351}" dt="2021-01-07T01:25:26.460" v="3476" actId="2696"/>
        <pc:sldMkLst>
          <pc:docMk/>
          <pc:sldMk cId="1396820705" sldId="581"/>
        </pc:sldMkLst>
        <pc:spChg chg="del">
          <ac:chgData name="Summer Jung" userId="f55f4652-1e45-4b38-b176-15d95abb47eb" providerId="ADAL" clId="{136B750E-D91A-4C93-AEFF-6280A7CAC351}" dt="2021-01-05T06:44:55.209" v="2893" actId="478"/>
          <ac:spMkLst>
            <pc:docMk/>
            <pc:sldMk cId="1396820705" sldId="581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4:56.275" v="2894" actId="478"/>
          <ac:spMkLst>
            <pc:docMk/>
            <pc:sldMk cId="1396820705" sldId="581"/>
            <ac:spMk id="5" creationId="{FFC88F4F-3541-41B3-8C5B-591AD589730D}"/>
          </ac:spMkLst>
        </pc:spChg>
        <pc:spChg chg="del">
          <ac:chgData name="Summer Jung" userId="f55f4652-1e45-4b38-b176-15d95abb47eb" providerId="ADAL" clId="{136B750E-D91A-4C93-AEFF-6280A7CAC351}" dt="2021-01-07T01:24:27.764" v="3379"/>
          <ac:spMkLst>
            <pc:docMk/>
            <pc:sldMk cId="1396820705" sldId="581"/>
            <ac:spMk id="9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6:44:57.013" v="2895"/>
          <ac:spMkLst>
            <pc:docMk/>
            <pc:sldMk cId="1396820705" sldId="581"/>
            <ac:spMk id="10" creationId="{EC767F1A-A152-40FA-ADF7-4F0B6E3A2D4C}"/>
          </ac:spMkLst>
        </pc:spChg>
        <pc:picChg chg="del">
          <ac:chgData name="Summer Jung" userId="f55f4652-1e45-4b38-b176-15d95abb47eb" providerId="ADAL" clId="{136B750E-D91A-4C93-AEFF-6280A7CAC351}" dt="2021-01-07T01:24:27.764" v="3379"/>
          <ac:picMkLst>
            <pc:docMk/>
            <pc:sldMk cId="1396820705" sldId="581"/>
            <ac:picMk id="6" creationId="{CA15CF88-9AAA-4966-999F-00CA21A14C47}"/>
          </ac:picMkLst>
        </pc:picChg>
      </pc:sldChg>
      <pc:sldChg chg="del">
        <pc:chgData name="Summer Jung" userId="f55f4652-1e45-4b38-b176-15d95abb47eb" providerId="ADAL" clId="{136B750E-D91A-4C93-AEFF-6280A7CAC351}" dt="2021-01-05T05:05:07.581" v="1070" actId="2696"/>
        <pc:sldMkLst>
          <pc:docMk/>
          <pc:sldMk cId="2032128228" sldId="582"/>
        </pc:sldMkLst>
      </pc:sldChg>
      <pc:sldChg chg="addSp delSp modSp del">
        <pc:chgData name="Summer Jung" userId="f55f4652-1e45-4b38-b176-15d95abb47eb" providerId="ADAL" clId="{136B750E-D91A-4C93-AEFF-6280A7CAC351}" dt="2021-01-07T01:24:21.251" v="3378" actId="2696"/>
        <pc:sldMkLst>
          <pc:docMk/>
          <pc:sldMk cId="3072608584" sldId="584"/>
        </pc:sldMkLst>
        <pc:spChg chg="del">
          <ac:chgData name="Summer Jung" userId="f55f4652-1e45-4b38-b176-15d95abb47eb" providerId="ADAL" clId="{136B750E-D91A-4C93-AEFF-6280A7CAC351}" dt="2021-01-05T06:44:50.111" v="2890" actId="478"/>
          <ac:spMkLst>
            <pc:docMk/>
            <pc:sldMk cId="3072608584" sldId="584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4:51.231" v="2891" actId="478"/>
          <ac:spMkLst>
            <pc:docMk/>
            <pc:sldMk cId="3072608584" sldId="584"/>
            <ac:spMk id="5" creationId="{50D10306-AAE3-4EA2-8A71-927B0033829E}"/>
          </ac:spMkLst>
        </pc:spChg>
        <pc:spChg chg="add">
          <ac:chgData name="Summer Jung" userId="f55f4652-1e45-4b38-b176-15d95abb47eb" providerId="ADAL" clId="{136B750E-D91A-4C93-AEFF-6280A7CAC351}" dt="2021-01-05T06:44:52.018" v="2892"/>
          <ac:spMkLst>
            <pc:docMk/>
            <pc:sldMk cId="3072608584" sldId="584"/>
            <ac:spMk id="10" creationId="{37961437-E23E-4CAC-9250-982F9486F364}"/>
          </ac:spMkLst>
        </pc:spChg>
        <pc:spChg chg="del">
          <ac:chgData name="Summer Jung" userId="f55f4652-1e45-4b38-b176-15d95abb47eb" providerId="ADAL" clId="{136B750E-D91A-4C93-AEFF-6280A7CAC351}" dt="2021-01-07T01:23:42.630" v="3290"/>
          <ac:spMkLst>
            <pc:docMk/>
            <pc:sldMk cId="3072608584" sldId="584"/>
            <ac:spMk id="14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23:42.630" v="3290"/>
          <ac:picMkLst>
            <pc:docMk/>
            <pc:sldMk cId="3072608584" sldId="584"/>
            <ac:picMk id="6" creationId="{701DA0DA-A4CD-450F-A03D-EFB10A100D44}"/>
          </ac:picMkLst>
        </pc:picChg>
        <pc:picChg chg="del">
          <ac:chgData name="Summer Jung" userId="f55f4652-1e45-4b38-b176-15d95abb47eb" providerId="ADAL" clId="{136B750E-D91A-4C93-AEFF-6280A7CAC351}" dt="2021-01-07T01:23:42.630" v="3290"/>
          <ac:picMkLst>
            <pc:docMk/>
            <pc:sldMk cId="3072608584" sldId="584"/>
            <ac:picMk id="7" creationId="{9FFBBB21-753F-4D75-9A2F-77EA2B2DBD9E}"/>
          </ac:picMkLst>
        </pc:picChg>
        <pc:cxnChg chg="del">
          <ac:chgData name="Summer Jung" userId="f55f4652-1e45-4b38-b176-15d95abb47eb" providerId="ADAL" clId="{136B750E-D91A-4C93-AEFF-6280A7CAC351}" dt="2021-01-07T01:23:42.630" v="3290"/>
          <ac:cxnSpMkLst>
            <pc:docMk/>
            <pc:sldMk cId="3072608584" sldId="584"/>
            <ac:cxnSpMk id="8" creationId="{00000000-0000-0000-0000-000000000000}"/>
          </ac:cxnSpMkLst>
        </pc:cxnChg>
      </pc:sldChg>
      <pc:sldChg chg="addSp delSp modSp del">
        <pc:chgData name="Summer Jung" userId="f55f4652-1e45-4b38-b176-15d95abb47eb" providerId="ADAL" clId="{136B750E-D91A-4C93-AEFF-6280A7CAC351}" dt="2021-01-07T01:23:34.895" v="3289" actId="2696"/>
        <pc:sldMkLst>
          <pc:docMk/>
          <pc:sldMk cId="2345413516" sldId="585"/>
        </pc:sldMkLst>
        <pc:spChg chg="add del mod">
          <ac:chgData name="Summer Jung" userId="f55f4652-1e45-4b38-b176-15d95abb47eb" providerId="ADAL" clId="{136B750E-D91A-4C93-AEFF-6280A7CAC351}" dt="2021-01-05T06:44:45.940" v="2888" actId="478"/>
          <ac:spMkLst>
            <pc:docMk/>
            <pc:sldMk cId="2345413516" sldId="585"/>
            <ac:spMk id="3" creationId="{1F5CB42B-7387-4845-AC1B-474E04584502}"/>
          </ac:spMkLst>
        </pc:spChg>
        <pc:spChg chg="add">
          <ac:chgData name="Summer Jung" userId="f55f4652-1e45-4b38-b176-15d95abb47eb" providerId="ADAL" clId="{136B750E-D91A-4C93-AEFF-6280A7CAC351}" dt="2021-01-05T06:44:46.711" v="2889"/>
          <ac:spMkLst>
            <pc:docMk/>
            <pc:sldMk cId="2345413516" sldId="585"/>
            <ac:spMk id="11" creationId="{6205BCE3-14C6-4C6C-9160-A741CDCABB33}"/>
          </ac:spMkLst>
        </pc:spChg>
        <pc:spChg chg="del">
          <ac:chgData name="Summer Jung" userId="f55f4652-1e45-4b38-b176-15d95abb47eb" providerId="ADAL" clId="{136B750E-D91A-4C93-AEFF-6280A7CAC351}" dt="2021-01-05T06:44:45.022" v="2887" actId="478"/>
          <ac:spMkLst>
            <pc:docMk/>
            <pc:sldMk cId="2345413516" sldId="585"/>
            <ac:spMk id="13" creationId="{F4ED767E-BE4E-4EEE-BDCC-EE3ECF5FE820}"/>
          </ac:spMkLst>
        </pc:spChg>
        <pc:spChg chg="del">
          <ac:chgData name="Summer Jung" userId="f55f4652-1e45-4b38-b176-15d95abb47eb" providerId="ADAL" clId="{136B750E-D91A-4C93-AEFF-6280A7CAC351}" dt="2021-01-07T01:22:52.388" v="3171"/>
          <ac:spMkLst>
            <pc:docMk/>
            <pc:sldMk cId="2345413516" sldId="585"/>
            <ac:spMk id="17" creationId="{2612D8B7-8268-4226-94BE-A4DFF5F1A10C}"/>
          </ac:spMkLst>
        </pc:spChg>
        <pc:picChg chg="del">
          <ac:chgData name="Summer Jung" userId="f55f4652-1e45-4b38-b176-15d95abb47eb" providerId="ADAL" clId="{136B750E-D91A-4C93-AEFF-6280A7CAC351}" dt="2021-01-07T01:22:52.388" v="3171"/>
          <ac:picMkLst>
            <pc:docMk/>
            <pc:sldMk cId="2345413516" sldId="585"/>
            <ac:picMk id="5" creationId="{E43FC5FD-D50B-487E-9676-4FD91FADEFA6}"/>
          </ac:picMkLst>
        </pc:picChg>
        <pc:picChg chg="del">
          <ac:chgData name="Summer Jung" userId="f55f4652-1e45-4b38-b176-15d95abb47eb" providerId="ADAL" clId="{136B750E-D91A-4C93-AEFF-6280A7CAC351}" dt="2021-01-07T01:22:52.388" v="3171"/>
          <ac:picMkLst>
            <pc:docMk/>
            <pc:sldMk cId="2345413516" sldId="585"/>
            <ac:picMk id="10" creationId="{50C935E9-879D-4986-AA1F-8BA636153C0E}"/>
          </ac:picMkLst>
        </pc:picChg>
        <pc:cxnChg chg="del">
          <ac:chgData name="Summer Jung" userId="f55f4652-1e45-4b38-b176-15d95abb47eb" providerId="ADAL" clId="{136B750E-D91A-4C93-AEFF-6280A7CAC351}" dt="2021-01-07T01:22:52.388" v="3171"/>
          <ac:cxnSpMkLst>
            <pc:docMk/>
            <pc:sldMk cId="2345413516" sldId="585"/>
            <ac:cxnSpMk id="19" creationId="{B83CD7B2-479C-4288-90AF-670F18D4DE82}"/>
          </ac:cxnSpMkLst>
        </pc:cxnChg>
      </pc:sldChg>
      <pc:sldChg chg="addSp delSp modSp del">
        <pc:chgData name="Summer Jung" userId="f55f4652-1e45-4b38-b176-15d95abb47eb" providerId="ADAL" clId="{136B750E-D91A-4C93-AEFF-6280A7CAC351}" dt="2021-01-07T01:37:22.481" v="4249" actId="2696"/>
        <pc:sldMkLst>
          <pc:docMk/>
          <pc:sldMk cId="4243058287" sldId="586"/>
        </pc:sldMkLst>
        <pc:spChg chg="del">
          <ac:chgData name="Summer Jung" userId="f55f4652-1e45-4b38-b176-15d95abb47eb" providerId="ADAL" clId="{136B750E-D91A-4C93-AEFF-6280A7CAC351}" dt="2021-01-05T06:45:24.740" v="2908" actId="478"/>
          <ac:spMkLst>
            <pc:docMk/>
            <pc:sldMk cId="4243058287" sldId="586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5:25.874" v="2909" actId="478"/>
          <ac:spMkLst>
            <pc:docMk/>
            <pc:sldMk cId="4243058287" sldId="586"/>
            <ac:spMk id="4" creationId="{403FE0B7-77C1-4A4B-9514-C0ADD93B5DF3}"/>
          </ac:spMkLst>
        </pc:spChg>
        <pc:spChg chg="del">
          <ac:chgData name="Summer Jung" userId="f55f4652-1e45-4b38-b176-15d95abb47eb" providerId="ADAL" clId="{136B750E-D91A-4C93-AEFF-6280A7CAC351}" dt="2021-01-07T01:35:09.349" v="4073"/>
          <ac:spMkLst>
            <pc:docMk/>
            <pc:sldMk cId="4243058287" sldId="586"/>
            <ac:spMk id="9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5T06:45:30.417" v="2919"/>
          <ac:spMkLst>
            <pc:docMk/>
            <pc:sldMk cId="4243058287" sldId="586"/>
            <ac:spMk id="10" creationId="{6D8C0944-728A-4524-B893-AD9DAC76E7B4}"/>
          </ac:spMkLst>
        </pc:spChg>
        <pc:picChg chg="del">
          <ac:chgData name="Summer Jung" userId="f55f4652-1e45-4b38-b176-15d95abb47eb" providerId="ADAL" clId="{136B750E-D91A-4C93-AEFF-6280A7CAC351}" dt="2021-01-07T01:35:09.349" v="4073"/>
          <ac:picMkLst>
            <pc:docMk/>
            <pc:sldMk cId="4243058287" sldId="586"/>
            <ac:picMk id="5" creationId="{369BF612-365F-4F30-9B37-F7022D59DB0D}"/>
          </ac:picMkLst>
        </pc:picChg>
        <pc:picChg chg="del">
          <ac:chgData name="Summer Jung" userId="f55f4652-1e45-4b38-b176-15d95abb47eb" providerId="ADAL" clId="{136B750E-D91A-4C93-AEFF-6280A7CAC351}" dt="2021-01-07T01:35:09.349" v="4073"/>
          <ac:picMkLst>
            <pc:docMk/>
            <pc:sldMk cId="4243058287" sldId="586"/>
            <ac:picMk id="11" creationId="{60C14BBD-3F09-436F-81E6-DAC04504825B}"/>
          </ac:picMkLst>
        </pc:picChg>
        <pc:cxnChg chg="del">
          <ac:chgData name="Summer Jung" userId="f55f4652-1e45-4b38-b176-15d95abb47eb" providerId="ADAL" clId="{136B750E-D91A-4C93-AEFF-6280A7CAC351}" dt="2021-01-07T01:35:09.349" v="4073"/>
          <ac:cxnSpMkLst>
            <pc:docMk/>
            <pc:sldMk cId="4243058287" sldId="586"/>
            <ac:cxnSpMk id="6" creationId="{00000000-0000-0000-0000-000000000000}"/>
          </ac:cxnSpMkLst>
        </pc:cxnChg>
      </pc:sldChg>
      <pc:sldChg chg="delSp del">
        <pc:chgData name="Summer Jung" userId="f55f4652-1e45-4b38-b176-15d95abb47eb" providerId="ADAL" clId="{136B750E-D91A-4C93-AEFF-6280A7CAC351}" dt="2021-01-07T01:50:23.828" v="4959" actId="2696"/>
        <pc:sldMkLst>
          <pc:docMk/>
          <pc:sldMk cId="3664764549" sldId="588"/>
        </pc:sldMkLst>
        <pc:spChg chg="del">
          <ac:chgData name="Summer Jung" userId="f55f4652-1e45-4b38-b176-15d95abb47eb" providerId="ADAL" clId="{136B750E-D91A-4C93-AEFF-6280A7CAC351}" dt="2021-01-07T01:50:10.557" v="4942"/>
          <ac:spMkLst>
            <pc:docMk/>
            <pc:sldMk cId="3664764549" sldId="588"/>
            <ac:spMk id="5" creationId="{BE35F38D-6914-488D-BB16-3061A559DD33}"/>
          </ac:spMkLst>
        </pc:spChg>
        <pc:spChg chg="del">
          <ac:chgData name="Summer Jung" userId="f55f4652-1e45-4b38-b176-15d95abb47eb" providerId="ADAL" clId="{136B750E-D91A-4C93-AEFF-6280A7CAC351}" dt="2021-01-07T01:50:10.557" v="4942"/>
          <ac:spMkLst>
            <pc:docMk/>
            <pc:sldMk cId="3664764549" sldId="588"/>
            <ac:spMk id="8" creationId="{BECAA91B-EDAD-40D5-9783-AF895145FB59}"/>
          </ac:spMkLst>
        </pc:spChg>
        <pc:spChg chg="del">
          <ac:chgData name="Summer Jung" userId="f55f4652-1e45-4b38-b176-15d95abb47eb" providerId="ADAL" clId="{136B750E-D91A-4C93-AEFF-6280A7CAC351}" dt="2021-01-07T01:50:10.557" v="4942"/>
          <ac:spMkLst>
            <pc:docMk/>
            <pc:sldMk cId="3664764549" sldId="588"/>
            <ac:spMk id="9" creationId="{1784187C-68A8-4882-BED6-DD8523F5D0CE}"/>
          </ac:spMkLst>
        </pc:spChg>
        <pc:picChg chg="del">
          <ac:chgData name="Summer Jung" userId="f55f4652-1e45-4b38-b176-15d95abb47eb" providerId="ADAL" clId="{136B750E-D91A-4C93-AEFF-6280A7CAC351}" dt="2021-01-07T01:50:10.557" v="4942"/>
          <ac:picMkLst>
            <pc:docMk/>
            <pc:sldMk cId="3664764549" sldId="588"/>
            <ac:picMk id="11" creationId="{42527350-2032-45C8-A1A3-335EAF2D360F}"/>
          </ac:picMkLst>
        </pc:picChg>
        <pc:picChg chg="del">
          <ac:chgData name="Summer Jung" userId="f55f4652-1e45-4b38-b176-15d95abb47eb" providerId="ADAL" clId="{136B750E-D91A-4C93-AEFF-6280A7CAC351}" dt="2021-01-07T01:50:10.557" v="4942"/>
          <ac:picMkLst>
            <pc:docMk/>
            <pc:sldMk cId="3664764549" sldId="588"/>
            <ac:picMk id="12" creationId="{A6F0FA90-2056-4ABE-9C7F-C0888B691682}"/>
          </ac:picMkLst>
        </pc:picChg>
      </pc:sldChg>
      <pc:sldChg chg="delSp del">
        <pc:chgData name="Summer Jung" userId="f55f4652-1e45-4b38-b176-15d95abb47eb" providerId="ADAL" clId="{136B750E-D91A-4C93-AEFF-6280A7CAC351}" dt="2021-01-07T01:47:56.662" v="4886" actId="2696"/>
        <pc:sldMkLst>
          <pc:docMk/>
          <pc:sldMk cId="1740475784" sldId="589"/>
        </pc:sldMkLst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1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2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2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25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2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28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5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7:02.187" v="4801"/>
          <ac:spMkLst>
            <pc:docMk/>
            <pc:sldMk cId="1740475784" sldId="589"/>
            <ac:spMk id="57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47:02.187" v="4801"/>
          <ac:picMkLst>
            <pc:docMk/>
            <pc:sldMk cId="1740475784" sldId="589"/>
            <ac:picMk id="29" creationId="{97BEC024-8A2E-4CFD-A6B5-C3D0E67CF481}"/>
          </ac:picMkLst>
        </pc:picChg>
        <pc:cxnChg chg="del">
          <ac:chgData name="Summer Jung" userId="f55f4652-1e45-4b38-b176-15d95abb47eb" providerId="ADAL" clId="{136B750E-D91A-4C93-AEFF-6280A7CAC351}" dt="2021-01-07T01:47:02.187" v="4801"/>
          <ac:cxnSpMkLst>
            <pc:docMk/>
            <pc:sldMk cId="1740475784" sldId="589"/>
            <ac:cxnSpMk id="8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7:02.187" v="4801"/>
          <ac:cxnSpMkLst>
            <pc:docMk/>
            <pc:sldMk cId="1740475784" sldId="589"/>
            <ac:cxnSpMk id="15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7:02.187" v="4801"/>
          <ac:cxnSpMkLst>
            <pc:docMk/>
            <pc:sldMk cId="1740475784" sldId="589"/>
            <ac:cxnSpMk id="20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7:02.187" v="4801"/>
          <ac:cxnSpMkLst>
            <pc:docMk/>
            <pc:sldMk cId="1740475784" sldId="589"/>
            <ac:cxnSpMk id="27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7:02.187" v="4801"/>
          <ac:cxnSpMkLst>
            <pc:docMk/>
            <pc:sldMk cId="1740475784" sldId="589"/>
            <ac:cxnSpMk id="40" creationId="{00000000-0000-0000-0000-000000000000}"/>
          </ac:cxnSpMkLst>
        </pc:cxnChg>
      </pc:sldChg>
      <pc:sldChg chg="del">
        <pc:chgData name="Summer Jung" userId="f55f4652-1e45-4b38-b176-15d95abb47eb" providerId="ADAL" clId="{136B750E-D91A-4C93-AEFF-6280A7CAC351}" dt="2021-01-05T06:08:41.358" v="1779" actId="2696"/>
        <pc:sldMkLst>
          <pc:docMk/>
          <pc:sldMk cId="862552074" sldId="590"/>
        </pc:sldMkLst>
      </pc:sldChg>
      <pc:sldChg chg="del">
        <pc:chgData name="Summer Jung" userId="f55f4652-1e45-4b38-b176-15d95abb47eb" providerId="ADAL" clId="{136B750E-D91A-4C93-AEFF-6280A7CAC351}" dt="2021-01-05T06:08:41.342" v="1778" actId="2696"/>
        <pc:sldMkLst>
          <pc:docMk/>
          <pc:sldMk cId="1319890264" sldId="591"/>
        </pc:sldMkLst>
      </pc:sldChg>
      <pc:sldChg chg="del">
        <pc:chgData name="Summer Jung" userId="f55f4652-1e45-4b38-b176-15d95abb47eb" providerId="ADAL" clId="{136B750E-D91A-4C93-AEFF-6280A7CAC351}" dt="2021-01-05T06:08:41.242" v="1774" actId="2696"/>
        <pc:sldMkLst>
          <pc:docMk/>
          <pc:sldMk cId="1735324425" sldId="592"/>
        </pc:sldMkLst>
      </pc:sldChg>
      <pc:sldChg chg="delSp del">
        <pc:chgData name="Summer Jung" userId="f55f4652-1e45-4b38-b176-15d95abb47eb" providerId="ADAL" clId="{136B750E-D91A-4C93-AEFF-6280A7CAC351}" dt="2021-01-07T01:59:07.261" v="5457" actId="2696"/>
        <pc:sldMkLst>
          <pc:docMk/>
          <pc:sldMk cId="706973261" sldId="593"/>
        </pc:sldMkLst>
        <pc:spChg chg="del">
          <ac:chgData name="Summer Jung" userId="f55f4652-1e45-4b38-b176-15d95abb47eb" providerId="ADAL" clId="{136B750E-D91A-4C93-AEFF-6280A7CAC351}" dt="2021-01-07T01:58:45.852" v="5452"/>
          <ac:spMkLst>
            <pc:docMk/>
            <pc:sldMk cId="706973261" sldId="593"/>
            <ac:spMk id="11" creationId="{5489CCEE-4EDA-4F91-B70B-0F3BA8CB2B82}"/>
          </ac:spMkLst>
        </pc:spChg>
        <pc:spChg chg="del">
          <ac:chgData name="Summer Jung" userId="f55f4652-1e45-4b38-b176-15d95abb47eb" providerId="ADAL" clId="{136B750E-D91A-4C93-AEFF-6280A7CAC351}" dt="2021-01-07T01:58:45.852" v="5452"/>
          <ac:spMkLst>
            <pc:docMk/>
            <pc:sldMk cId="706973261" sldId="593"/>
            <ac:spMk id="16" creationId="{7993471D-027F-431F-8EB3-8C1800E006FE}"/>
          </ac:spMkLst>
        </pc:spChg>
        <pc:spChg chg="del">
          <ac:chgData name="Summer Jung" userId="f55f4652-1e45-4b38-b176-15d95abb47eb" providerId="ADAL" clId="{136B750E-D91A-4C93-AEFF-6280A7CAC351}" dt="2021-01-07T01:58:45.852" v="5452"/>
          <ac:spMkLst>
            <pc:docMk/>
            <pc:sldMk cId="706973261" sldId="593"/>
            <ac:spMk id="17" creationId="{2DC6B419-A79A-4757-93DB-041621C77459}"/>
          </ac:spMkLst>
        </pc:spChg>
        <pc:picChg chg="del">
          <ac:chgData name="Summer Jung" userId="f55f4652-1e45-4b38-b176-15d95abb47eb" providerId="ADAL" clId="{136B750E-D91A-4C93-AEFF-6280A7CAC351}" dt="2021-01-07T01:58:45.852" v="5452"/>
          <ac:picMkLst>
            <pc:docMk/>
            <pc:sldMk cId="706973261" sldId="593"/>
            <ac:picMk id="8" creationId="{6BBB57ED-96E0-44F1-8B65-C3BEDBBBAD93}"/>
          </ac:picMkLst>
        </pc:picChg>
        <pc:picChg chg="del">
          <ac:chgData name="Summer Jung" userId="f55f4652-1e45-4b38-b176-15d95abb47eb" providerId="ADAL" clId="{136B750E-D91A-4C93-AEFF-6280A7CAC351}" dt="2021-01-07T01:58:45.852" v="5452"/>
          <ac:picMkLst>
            <pc:docMk/>
            <pc:sldMk cId="706973261" sldId="593"/>
            <ac:picMk id="10" creationId="{C76FC753-ADD2-4C97-95BD-526A254F3C4C}"/>
          </ac:picMkLst>
        </pc:picChg>
        <pc:picChg chg="del">
          <ac:chgData name="Summer Jung" userId="f55f4652-1e45-4b38-b176-15d95abb47eb" providerId="ADAL" clId="{136B750E-D91A-4C93-AEFF-6280A7CAC351}" dt="2021-01-07T01:58:45.852" v="5452"/>
          <ac:picMkLst>
            <pc:docMk/>
            <pc:sldMk cId="706973261" sldId="593"/>
            <ac:picMk id="15" creationId="{FE35CA75-5A2D-4C96-B269-448781991C26}"/>
          </ac:picMkLst>
        </pc:picChg>
      </pc:sldChg>
      <pc:sldChg chg="delSp del">
        <pc:chgData name="Summer Jung" userId="f55f4652-1e45-4b38-b176-15d95abb47eb" providerId="ADAL" clId="{136B750E-D91A-4C93-AEFF-6280A7CAC351}" dt="2021-01-07T01:57:53.550" v="5403" actId="2696"/>
        <pc:sldMkLst>
          <pc:docMk/>
          <pc:sldMk cId="241116142" sldId="594"/>
        </pc:sldMkLst>
        <pc:spChg chg="del">
          <ac:chgData name="Summer Jung" userId="f55f4652-1e45-4b38-b176-15d95abb47eb" providerId="ADAL" clId="{136B750E-D91A-4C93-AEFF-6280A7CAC351}" dt="2021-01-07T01:57:11.967" v="5335"/>
          <ac:spMkLst>
            <pc:docMk/>
            <pc:sldMk cId="241116142" sldId="594"/>
            <ac:spMk id="5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57:26.674" v="5356"/>
          <ac:spMkLst>
            <pc:docMk/>
            <pc:sldMk cId="241116142" sldId="594"/>
            <ac:spMk id="18" creationId="{E1EFEF6D-4C44-4C7C-A948-3DE6F5029214}"/>
          </ac:spMkLst>
        </pc:spChg>
        <pc:spChg chg="del">
          <ac:chgData name="Summer Jung" userId="f55f4652-1e45-4b38-b176-15d95abb47eb" providerId="ADAL" clId="{136B750E-D91A-4C93-AEFF-6280A7CAC351}" dt="2021-01-07T01:57:11.967" v="5335"/>
          <ac:spMkLst>
            <pc:docMk/>
            <pc:sldMk cId="241116142" sldId="594"/>
            <ac:spMk id="19" creationId="{6567D7B6-AD57-48DD-8BA7-3600D780B322}"/>
          </ac:spMkLst>
        </pc:spChg>
        <pc:spChg chg="del">
          <ac:chgData name="Summer Jung" userId="f55f4652-1e45-4b38-b176-15d95abb47eb" providerId="ADAL" clId="{136B750E-D91A-4C93-AEFF-6280A7CAC351}" dt="2021-01-07T01:57:11.967" v="5335"/>
          <ac:spMkLst>
            <pc:docMk/>
            <pc:sldMk cId="241116142" sldId="594"/>
            <ac:spMk id="20" creationId="{E66B8253-E7BE-403B-A1D2-F91EE7A1B933}"/>
          </ac:spMkLst>
        </pc:spChg>
        <pc:picChg chg="del">
          <ac:chgData name="Summer Jung" userId="f55f4652-1e45-4b38-b176-15d95abb47eb" providerId="ADAL" clId="{136B750E-D91A-4C93-AEFF-6280A7CAC351}" dt="2021-01-07T01:57:11.967" v="5335"/>
          <ac:picMkLst>
            <pc:docMk/>
            <pc:sldMk cId="241116142" sldId="594"/>
            <ac:picMk id="3" creationId="{982FC19A-2A17-4EAE-BDED-B01FA4437800}"/>
          </ac:picMkLst>
        </pc:picChg>
        <pc:picChg chg="del">
          <ac:chgData name="Summer Jung" userId="f55f4652-1e45-4b38-b176-15d95abb47eb" providerId="ADAL" clId="{136B750E-D91A-4C93-AEFF-6280A7CAC351}" dt="2021-01-07T01:57:11.967" v="5335"/>
          <ac:picMkLst>
            <pc:docMk/>
            <pc:sldMk cId="241116142" sldId="594"/>
            <ac:picMk id="6" creationId="{D160B1EF-9C73-40A6-B786-22857147B2D3}"/>
          </ac:picMkLst>
        </pc:picChg>
        <pc:picChg chg="del">
          <ac:chgData name="Summer Jung" userId="f55f4652-1e45-4b38-b176-15d95abb47eb" providerId="ADAL" clId="{136B750E-D91A-4C93-AEFF-6280A7CAC351}" dt="2021-01-07T01:57:11.967" v="5335"/>
          <ac:picMkLst>
            <pc:docMk/>
            <pc:sldMk cId="241116142" sldId="594"/>
            <ac:picMk id="7" creationId="{C0D273CE-C9DF-4A6E-9D09-9C245417F08C}"/>
          </ac:picMkLst>
        </pc:picChg>
        <pc:cxnChg chg="del">
          <ac:chgData name="Summer Jung" userId="f55f4652-1e45-4b38-b176-15d95abb47eb" providerId="ADAL" clId="{136B750E-D91A-4C93-AEFF-6280A7CAC351}" dt="2021-01-07T01:57:11.967" v="5335"/>
          <ac:cxnSpMkLst>
            <pc:docMk/>
            <pc:sldMk cId="241116142" sldId="594"/>
            <ac:cxnSpMk id="16" creationId="{6B11EC50-803C-483E-BBB6-32E4D598ADC8}"/>
          </ac:cxnSpMkLst>
        </pc:cxnChg>
        <pc:cxnChg chg="del">
          <ac:chgData name="Summer Jung" userId="f55f4652-1e45-4b38-b176-15d95abb47eb" providerId="ADAL" clId="{136B750E-D91A-4C93-AEFF-6280A7CAC351}" dt="2021-01-07T01:57:11.967" v="5335"/>
          <ac:cxnSpMkLst>
            <pc:docMk/>
            <pc:sldMk cId="241116142" sldId="594"/>
            <ac:cxnSpMk id="17" creationId="{C13811F9-9DA7-4DDE-8215-83CFBC94DB01}"/>
          </ac:cxnSpMkLst>
        </pc:cxnChg>
      </pc:sldChg>
      <pc:sldChg chg="delSp del modAnim">
        <pc:chgData name="Summer Jung" userId="f55f4652-1e45-4b38-b176-15d95abb47eb" providerId="ADAL" clId="{136B750E-D91A-4C93-AEFF-6280A7CAC351}" dt="2021-01-07T02:45:44.553" v="5765" actId="2696"/>
        <pc:sldMkLst>
          <pc:docMk/>
          <pc:sldMk cId="1200083996" sldId="595"/>
        </pc:sldMkLst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5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15" creationId="{048729E8-D005-4FDE-9241-828B3D6AF676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16" creationId="{7D3F27DA-B570-439A-9345-5DC19B653940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17" creationId="{D23A5F0C-B73E-40C4-95AB-C90044635F1D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18" creationId="{421153EE-8B3E-439E-B8A7-8BCBD3127EEC}"/>
          </ac:spMkLst>
        </pc:spChg>
        <pc:spChg chg="del">
          <ac:chgData name="Summer Jung" userId="f55f4652-1e45-4b38-b176-15d95abb47eb" providerId="ADAL" clId="{136B750E-D91A-4C93-AEFF-6280A7CAC351}" dt="2021-01-07T02:45:38.455" v="5763"/>
          <ac:spMkLst>
            <pc:docMk/>
            <pc:sldMk cId="1200083996" sldId="595"/>
            <ac:spMk id="19" creationId="{10D96BC4-F37F-4F35-8590-92A44E9BB4F8}"/>
          </ac:spMkLst>
        </pc:spChg>
        <pc:picChg chg="del">
          <ac:chgData name="Summer Jung" userId="f55f4652-1e45-4b38-b176-15d95abb47eb" providerId="ADAL" clId="{136B750E-D91A-4C93-AEFF-6280A7CAC351}" dt="2021-01-07T02:45:38.455" v="5763"/>
          <ac:picMkLst>
            <pc:docMk/>
            <pc:sldMk cId="1200083996" sldId="595"/>
            <ac:picMk id="11" creationId="{734E20DE-95ED-4AE6-BE6D-FB797236C205}"/>
          </ac:picMkLst>
        </pc:picChg>
        <pc:picChg chg="del">
          <ac:chgData name="Summer Jung" userId="f55f4652-1e45-4b38-b176-15d95abb47eb" providerId="ADAL" clId="{136B750E-D91A-4C93-AEFF-6280A7CAC351}" dt="2021-01-07T02:45:38.455" v="5763"/>
          <ac:picMkLst>
            <pc:docMk/>
            <pc:sldMk cId="1200083996" sldId="595"/>
            <ac:picMk id="14" creationId="{06D929BF-3C2A-4675-9303-102CC72ABBBF}"/>
          </ac:picMkLst>
        </pc:picChg>
      </pc:sldChg>
      <pc:sldChg chg="addSp delSp modSp del">
        <pc:chgData name="Summer Jung" userId="f55f4652-1e45-4b38-b176-15d95abb47eb" providerId="ADAL" clId="{136B750E-D91A-4C93-AEFF-6280A7CAC351}" dt="2021-01-07T01:26:59.194" v="3613" actId="2696"/>
        <pc:sldMkLst>
          <pc:docMk/>
          <pc:sldMk cId="1082968161" sldId="596"/>
        </pc:sldMkLst>
        <pc:spChg chg="del">
          <ac:chgData name="Summer Jung" userId="f55f4652-1e45-4b38-b176-15d95abb47eb" providerId="ADAL" clId="{136B750E-D91A-4C93-AEFF-6280A7CAC351}" dt="2021-01-05T06:45:00.354" v="2896" actId="478"/>
          <ac:spMkLst>
            <pc:docMk/>
            <pc:sldMk cId="1082968161" sldId="596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5:01.866" v="2897" actId="478"/>
          <ac:spMkLst>
            <pc:docMk/>
            <pc:sldMk cId="1082968161" sldId="596"/>
            <ac:spMk id="5" creationId="{15EB4A90-A931-461B-8D53-56985CB0CFD1}"/>
          </ac:spMkLst>
        </pc:spChg>
        <pc:spChg chg="del">
          <ac:chgData name="Summer Jung" userId="f55f4652-1e45-4b38-b176-15d95abb47eb" providerId="ADAL" clId="{136B750E-D91A-4C93-AEFF-6280A7CAC351}" dt="2021-01-07T01:25:36.894" v="3477"/>
          <ac:spMkLst>
            <pc:docMk/>
            <pc:sldMk cId="1082968161" sldId="596"/>
            <ac:spMk id="9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6:45:02.653" v="2898"/>
          <ac:spMkLst>
            <pc:docMk/>
            <pc:sldMk cId="1082968161" sldId="596"/>
            <ac:spMk id="11" creationId="{F51C6A89-EE3C-4159-ADD9-E505ED3BDB64}"/>
          </ac:spMkLst>
        </pc:spChg>
        <pc:picChg chg="del">
          <ac:chgData name="Summer Jung" userId="f55f4652-1e45-4b38-b176-15d95abb47eb" providerId="ADAL" clId="{136B750E-D91A-4C93-AEFF-6280A7CAC351}" dt="2021-01-07T01:25:36.894" v="3477"/>
          <ac:picMkLst>
            <pc:docMk/>
            <pc:sldMk cId="1082968161" sldId="596"/>
            <ac:picMk id="10" creationId="{508450FE-CF74-4F7C-8B42-11B4F1AFC77B}"/>
          </ac:picMkLst>
        </pc:picChg>
      </pc:sldChg>
      <pc:sldChg chg="modSp modNotesTx">
        <pc:chgData name="Summer Jung" userId="f55f4652-1e45-4b38-b176-15d95abb47eb" providerId="ADAL" clId="{136B750E-D91A-4C93-AEFF-6280A7CAC351}" dt="2021-01-08T01:37:42.172" v="8534" actId="6549"/>
        <pc:sldMkLst>
          <pc:docMk/>
          <pc:sldMk cId="2953082274" sldId="597"/>
        </pc:sldMkLst>
        <pc:spChg chg="mod">
          <ac:chgData name="Summer Jung" userId="f55f4652-1e45-4b38-b176-15d95abb47eb" providerId="ADAL" clId="{136B750E-D91A-4C93-AEFF-6280A7CAC351}" dt="2021-01-08T01:37:42.172" v="8534" actId="6549"/>
          <ac:spMkLst>
            <pc:docMk/>
            <pc:sldMk cId="2953082274" sldId="597"/>
            <ac:spMk id="2" creationId="{0045BB5F-B5C3-3D4F-825C-7F95E278F6EC}"/>
          </ac:spMkLst>
        </pc:spChg>
      </pc:sldChg>
      <pc:sldChg chg="addSp delSp modSp del ord">
        <pc:chgData name="Summer Jung" userId="f55f4652-1e45-4b38-b176-15d95abb47eb" providerId="ADAL" clId="{136B750E-D91A-4C93-AEFF-6280A7CAC351}" dt="2021-01-05T06:07:25.878" v="1755" actId="2696"/>
        <pc:sldMkLst>
          <pc:docMk/>
          <pc:sldMk cId="2122688251" sldId="610"/>
        </pc:sldMkLst>
        <pc:spChg chg="add mod ord">
          <ac:chgData name="Summer Jung" userId="f55f4652-1e45-4b38-b176-15d95abb47eb" providerId="ADAL" clId="{136B750E-D91A-4C93-AEFF-6280A7CAC351}" dt="2021-01-05T06:05:59.528" v="1616" actId="1035"/>
          <ac:spMkLst>
            <pc:docMk/>
            <pc:sldMk cId="2122688251" sldId="610"/>
            <ac:spMk id="2" creationId="{F1CD0973-C8A7-4EC2-A5E5-BF607E64F2A9}"/>
          </ac:spMkLst>
        </pc:spChg>
        <pc:spChg chg="del">
          <ac:chgData name="Summer Jung" userId="f55f4652-1e45-4b38-b176-15d95abb47eb" providerId="ADAL" clId="{136B750E-D91A-4C93-AEFF-6280A7CAC351}" dt="2021-01-05T06:06:50.836" v="1685" actId="478"/>
          <ac:spMkLst>
            <pc:docMk/>
            <pc:sldMk cId="2122688251" sldId="610"/>
            <ac:spMk id="13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6:04:20.404" v="1539" actId="478"/>
          <ac:spMkLst>
            <pc:docMk/>
            <pc:sldMk cId="2122688251" sldId="610"/>
            <ac:spMk id="14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6:07:05.920" v="1753" actId="1036"/>
          <ac:spMkLst>
            <pc:docMk/>
            <pc:sldMk cId="2122688251" sldId="610"/>
            <ac:spMk id="15" creationId="{2DF1DBEB-2566-4C5A-9A95-2D9539D1268C}"/>
          </ac:spMkLst>
        </pc:spChg>
        <pc:spChg chg="mod">
          <ac:chgData name="Summer Jung" userId="f55f4652-1e45-4b38-b176-15d95abb47eb" providerId="ADAL" clId="{136B750E-D91A-4C93-AEFF-6280A7CAC351}" dt="2021-01-05T06:05:47.078" v="1611" actId="1037"/>
          <ac:spMkLst>
            <pc:docMk/>
            <pc:sldMk cId="2122688251" sldId="610"/>
            <ac:spMk id="19" creationId="{EA1EBD3B-8260-426D-8424-7059FF6DE5CC}"/>
          </ac:spMkLst>
        </pc:spChg>
        <pc:spChg chg="mod">
          <ac:chgData name="Summer Jung" userId="f55f4652-1e45-4b38-b176-15d95abb47eb" providerId="ADAL" clId="{136B750E-D91A-4C93-AEFF-6280A7CAC351}" dt="2021-01-05T06:06:10.036" v="1627" actId="6549"/>
          <ac:spMkLst>
            <pc:docMk/>
            <pc:sldMk cId="2122688251" sldId="610"/>
            <ac:spMk id="21" creationId="{D44D8EF6-B5BD-4C1C-ACA7-A706A058D971}"/>
          </ac:spMkLst>
        </pc:spChg>
        <pc:spChg chg="mod">
          <ac:chgData name="Summer Jung" userId="f55f4652-1e45-4b38-b176-15d95abb47eb" providerId="ADAL" clId="{136B750E-D91A-4C93-AEFF-6280A7CAC351}" dt="2021-01-05T06:06:46.253" v="1684" actId="1036"/>
          <ac:spMkLst>
            <pc:docMk/>
            <pc:sldMk cId="2122688251" sldId="610"/>
            <ac:spMk id="23" creationId="{BE21AB6B-562E-462A-A3C1-B455610EFDFE}"/>
          </ac:spMkLst>
        </pc:spChg>
        <pc:spChg chg="mod">
          <ac:chgData name="Summer Jung" userId="f55f4652-1e45-4b38-b176-15d95abb47eb" providerId="ADAL" clId="{136B750E-D91A-4C93-AEFF-6280A7CAC351}" dt="2021-01-05T06:06:46.253" v="1684" actId="1036"/>
          <ac:spMkLst>
            <pc:docMk/>
            <pc:sldMk cId="2122688251" sldId="610"/>
            <ac:spMk id="32" creationId="{B5073781-3466-4F57-A2D0-37A9AB379BDE}"/>
          </ac:spMkLst>
        </pc:spChg>
        <pc:spChg chg="mod">
          <ac:chgData name="Summer Jung" userId="f55f4652-1e45-4b38-b176-15d95abb47eb" providerId="ADAL" clId="{136B750E-D91A-4C93-AEFF-6280A7CAC351}" dt="2021-01-05T06:06:25.077" v="1629" actId="14100"/>
          <ac:spMkLst>
            <pc:docMk/>
            <pc:sldMk cId="2122688251" sldId="610"/>
            <ac:spMk id="33" creationId="{F5CE54C5-EAEB-4574-B43C-256A9FA31A5A}"/>
          </ac:spMkLst>
        </pc:spChg>
        <pc:spChg chg="mod">
          <ac:chgData name="Summer Jung" userId="f55f4652-1e45-4b38-b176-15d95abb47eb" providerId="ADAL" clId="{136B750E-D91A-4C93-AEFF-6280A7CAC351}" dt="2021-01-05T06:07:12.464" v="1754" actId="14100"/>
          <ac:spMkLst>
            <pc:docMk/>
            <pc:sldMk cId="2122688251" sldId="610"/>
            <ac:spMk id="35" creationId="{E4FC79BE-9165-4435-B5DF-2CF05A25B335}"/>
          </ac:spMkLst>
        </pc:spChg>
        <pc:spChg chg="add">
          <ac:chgData name="Summer Jung" userId="f55f4652-1e45-4b38-b176-15d95abb47eb" providerId="ADAL" clId="{136B750E-D91A-4C93-AEFF-6280A7CAC351}" dt="2021-01-05T06:04:25.965" v="1540"/>
          <ac:spMkLst>
            <pc:docMk/>
            <pc:sldMk cId="2122688251" sldId="610"/>
            <ac:spMk id="36" creationId="{3A3A1FC2-B7DE-4236-984C-27802EBF04B9}"/>
          </ac:spMkLst>
        </pc:spChg>
        <pc:grpChg chg="mod">
          <ac:chgData name="Summer Jung" userId="f55f4652-1e45-4b38-b176-15d95abb47eb" providerId="ADAL" clId="{136B750E-D91A-4C93-AEFF-6280A7CAC351}" dt="2021-01-05T06:06:38.510" v="1664" actId="1035"/>
          <ac:grpSpMkLst>
            <pc:docMk/>
            <pc:sldMk cId="2122688251" sldId="610"/>
            <ac:grpSpMk id="5" creationId="{F1C9AA58-AC56-426B-B81E-F384A0A0A25E}"/>
          </ac:grpSpMkLst>
        </pc:grpChg>
        <pc:grpChg chg="mod">
          <ac:chgData name="Summer Jung" userId="f55f4652-1e45-4b38-b176-15d95abb47eb" providerId="ADAL" clId="{136B750E-D91A-4C93-AEFF-6280A7CAC351}" dt="2021-01-05T06:05:59.528" v="1616" actId="1035"/>
          <ac:grpSpMkLst>
            <pc:docMk/>
            <pc:sldMk cId="2122688251" sldId="610"/>
            <ac:grpSpMk id="6" creationId="{EAAE6339-A469-4B2D-9F29-F21B3FB80514}"/>
          </ac:grpSpMkLst>
        </pc:grpChg>
        <pc:picChg chg="mod">
          <ac:chgData name="Summer Jung" userId="f55f4652-1e45-4b38-b176-15d95abb47eb" providerId="ADAL" clId="{136B750E-D91A-4C93-AEFF-6280A7CAC351}" dt="2021-01-05T06:06:46.253" v="1684" actId="1036"/>
          <ac:picMkLst>
            <pc:docMk/>
            <pc:sldMk cId="2122688251" sldId="610"/>
            <ac:picMk id="27" creationId="{EF050544-62D2-4F57-95D8-50737F370DFA}"/>
          </ac:picMkLst>
        </pc:picChg>
        <pc:picChg chg="mod">
          <ac:chgData name="Summer Jung" userId="f55f4652-1e45-4b38-b176-15d95abb47eb" providerId="ADAL" clId="{136B750E-D91A-4C93-AEFF-6280A7CAC351}" dt="2021-01-05T06:06:20.116" v="1628" actId="14100"/>
          <ac:picMkLst>
            <pc:docMk/>
            <pc:sldMk cId="2122688251" sldId="610"/>
            <ac:picMk id="28" creationId="{48704DE9-D241-43D6-A3B6-4F14E117E858}"/>
          </ac:picMkLst>
        </pc:picChg>
        <pc:picChg chg="mod">
          <ac:chgData name="Summer Jung" userId="f55f4652-1e45-4b38-b176-15d95abb47eb" providerId="ADAL" clId="{136B750E-D91A-4C93-AEFF-6280A7CAC351}" dt="2021-01-05T06:07:05.920" v="1753" actId="1036"/>
          <ac:picMkLst>
            <pc:docMk/>
            <pc:sldMk cId="2122688251" sldId="610"/>
            <ac:picMk id="30" creationId="{35890D28-7B00-4F93-9A44-92FE5362410D}"/>
          </ac:picMkLst>
        </pc:picChg>
      </pc:sldChg>
      <pc:sldChg chg="modSp add">
        <pc:chgData name="Summer Jung" userId="f55f4652-1e45-4b38-b176-15d95abb47eb" providerId="ADAL" clId="{136B750E-D91A-4C93-AEFF-6280A7CAC351}" dt="2021-01-05T06:18:53.194" v="1980"/>
        <pc:sldMkLst>
          <pc:docMk/>
          <pc:sldMk cId="2601451876" sldId="610"/>
        </pc:sldMkLst>
        <pc:spChg chg="mod">
          <ac:chgData name="Summer Jung" userId="f55f4652-1e45-4b38-b176-15d95abb47eb" providerId="ADAL" clId="{136B750E-D91A-4C93-AEFF-6280A7CAC351}" dt="2021-01-05T06:18:53.194" v="1980"/>
          <ac:spMkLst>
            <pc:docMk/>
            <pc:sldMk cId="2601451876" sldId="610"/>
            <ac:spMk id="36" creationId="{3A3A1FC2-B7DE-4236-984C-27802EBF04B9}"/>
          </ac:spMkLst>
        </pc:spChg>
      </pc:sldChg>
      <pc:sldChg chg="delSp modSp del">
        <pc:chgData name="Summer Jung" userId="f55f4652-1e45-4b38-b176-15d95abb47eb" providerId="ADAL" clId="{136B750E-D91A-4C93-AEFF-6280A7CAC351}" dt="2021-01-07T04:07:04.908" v="5946" actId="2696"/>
        <pc:sldMkLst>
          <pc:docMk/>
          <pc:sldMk cId="2434020877" sldId="612"/>
        </pc:sldMkLst>
        <pc:spChg chg="mod">
          <ac:chgData name="Summer Jung" userId="f55f4652-1e45-4b38-b176-15d95abb47eb" providerId="ADAL" clId="{136B750E-D91A-4C93-AEFF-6280A7CAC351}" dt="2021-01-07T04:06:31.137" v="5940" actId="1076"/>
          <ac:spMkLst>
            <pc:docMk/>
            <pc:sldMk cId="2434020877" sldId="612"/>
            <ac:spMk id="13" creationId="{00000000-0000-0000-0000-000000000000}"/>
          </ac:spMkLst>
        </pc:spChg>
        <pc:grpChg chg="del">
          <ac:chgData name="Summer Jung" userId="f55f4652-1e45-4b38-b176-15d95abb47eb" providerId="ADAL" clId="{136B750E-D91A-4C93-AEFF-6280A7CAC351}" dt="2021-01-07T04:06:33.985" v="5941"/>
          <ac:grpSpMkLst>
            <pc:docMk/>
            <pc:sldMk cId="2434020877" sldId="612"/>
            <ac:grpSpMk id="8" creationId="{2BF6AC30-1E86-4E7E-A23F-6EFE1EADF5FC}"/>
          </ac:grpSpMkLst>
        </pc:grpChg>
        <pc:grpChg chg="del">
          <ac:chgData name="Summer Jung" userId="f55f4652-1e45-4b38-b176-15d95abb47eb" providerId="ADAL" clId="{136B750E-D91A-4C93-AEFF-6280A7CAC351}" dt="2021-01-07T04:06:33.985" v="5941"/>
          <ac:grpSpMkLst>
            <pc:docMk/>
            <pc:sldMk cId="2434020877" sldId="612"/>
            <ac:grpSpMk id="10" creationId="{65581767-0E14-4F78-B66F-12CB8ECFCADC}"/>
          </ac:grpSpMkLst>
        </pc:grpChg>
      </pc:sldChg>
      <pc:sldChg chg="delSp del">
        <pc:chgData name="Summer Jung" userId="f55f4652-1e45-4b38-b176-15d95abb47eb" providerId="ADAL" clId="{136B750E-D91A-4C93-AEFF-6280A7CAC351}" dt="2021-01-07T04:07:56.476" v="6068" actId="2696"/>
        <pc:sldMkLst>
          <pc:docMk/>
          <pc:sldMk cId="4101761017" sldId="613"/>
        </pc:sldMkLst>
        <pc:grpChg chg="del">
          <ac:chgData name="Summer Jung" userId="f55f4652-1e45-4b38-b176-15d95abb47eb" providerId="ADAL" clId="{136B750E-D91A-4C93-AEFF-6280A7CAC351}" dt="2021-01-07T04:07:44.589" v="6009"/>
          <ac:grpSpMkLst>
            <pc:docMk/>
            <pc:sldMk cId="4101761017" sldId="613"/>
            <ac:grpSpMk id="20" creationId="{80E776FD-207A-4E7C-93C2-719DEA9FE1F4}"/>
          </ac:grpSpMkLst>
        </pc:grpChg>
        <pc:grpChg chg="del">
          <ac:chgData name="Summer Jung" userId="f55f4652-1e45-4b38-b176-15d95abb47eb" providerId="ADAL" clId="{136B750E-D91A-4C93-AEFF-6280A7CAC351}" dt="2021-01-07T04:07:44.589" v="6009"/>
          <ac:grpSpMkLst>
            <pc:docMk/>
            <pc:sldMk cId="4101761017" sldId="613"/>
            <ac:grpSpMk id="26" creationId="{0205C01A-9585-4387-9066-9B208F21F4F0}"/>
          </ac:grpSpMkLst>
        </pc:grpChg>
        <pc:picChg chg="del">
          <ac:chgData name="Summer Jung" userId="f55f4652-1e45-4b38-b176-15d95abb47eb" providerId="ADAL" clId="{136B750E-D91A-4C93-AEFF-6280A7CAC351}" dt="2021-01-07T04:07:44.589" v="6009"/>
          <ac:picMkLst>
            <pc:docMk/>
            <pc:sldMk cId="4101761017" sldId="613"/>
            <ac:picMk id="25" creationId="{4098B791-88DD-4BA3-B62B-B738106B6BBD}"/>
          </ac:picMkLst>
        </pc:picChg>
      </pc:sldChg>
      <pc:sldChg chg="delSp del">
        <pc:chgData name="Summer Jung" userId="f55f4652-1e45-4b38-b176-15d95abb47eb" providerId="ADAL" clId="{136B750E-D91A-4C93-AEFF-6280A7CAC351}" dt="2021-01-07T01:52:46.630" v="5136" actId="2696"/>
        <pc:sldMkLst>
          <pc:docMk/>
          <pc:sldMk cId="2078743608" sldId="616"/>
        </pc:sldMkLst>
        <pc:spChg chg="del">
          <ac:chgData name="Summer Jung" userId="f55f4652-1e45-4b38-b176-15d95abb47eb" providerId="ADAL" clId="{136B750E-D91A-4C93-AEFF-6280A7CAC351}" dt="2021-01-07T01:51:22.255" v="4977"/>
          <ac:spMkLst>
            <pc:docMk/>
            <pc:sldMk cId="2078743608" sldId="616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51:22.255" v="4977"/>
          <ac:spMkLst>
            <pc:docMk/>
            <pc:sldMk cId="2078743608" sldId="616"/>
            <ac:spMk id="14" creationId="{00000000-0000-0000-0000-000000000000}"/>
          </ac:spMkLst>
        </pc:spChg>
        <pc:picChg chg="del">
          <ac:chgData name="Summer Jung" userId="f55f4652-1e45-4b38-b176-15d95abb47eb" providerId="ADAL" clId="{136B750E-D91A-4C93-AEFF-6280A7CAC351}" dt="2021-01-07T01:51:22.255" v="4977"/>
          <ac:picMkLst>
            <pc:docMk/>
            <pc:sldMk cId="2078743608" sldId="616"/>
            <ac:picMk id="6" creationId="{9202B88C-6B3B-47B3-9B36-6ED808CECAFB}"/>
          </ac:picMkLst>
        </pc:picChg>
        <pc:picChg chg="del">
          <ac:chgData name="Summer Jung" userId="f55f4652-1e45-4b38-b176-15d95abb47eb" providerId="ADAL" clId="{136B750E-D91A-4C93-AEFF-6280A7CAC351}" dt="2021-01-07T01:51:22.255" v="4977"/>
          <ac:picMkLst>
            <pc:docMk/>
            <pc:sldMk cId="2078743608" sldId="616"/>
            <ac:picMk id="7" creationId="{240BCCFB-277F-477D-878F-E2360FF29D49}"/>
          </ac:picMkLst>
        </pc:picChg>
        <pc:picChg chg="del">
          <ac:chgData name="Summer Jung" userId="f55f4652-1e45-4b38-b176-15d95abb47eb" providerId="ADAL" clId="{136B750E-D91A-4C93-AEFF-6280A7CAC351}" dt="2021-01-07T01:51:22.255" v="4977"/>
          <ac:picMkLst>
            <pc:docMk/>
            <pc:sldMk cId="2078743608" sldId="616"/>
            <ac:picMk id="8" creationId="{CB120A6B-7E1F-4AB2-A2B8-7AB92DA6004F}"/>
          </ac:picMkLst>
        </pc:picChg>
        <pc:picChg chg="del">
          <ac:chgData name="Summer Jung" userId="f55f4652-1e45-4b38-b176-15d95abb47eb" providerId="ADAL" clId="{136B750E-D91A-4C93-AEFF-6280A7CAC351}" dt="2021-01-07T01:51:22.255" v="4977"/>
          <ac:picMkLst>
            <pc:docMk/>
            <pc:sldMk cId="2078743608" sldId="616"/>
            <ac:picMk id="9" creationId="{D18D97C3-F13A-4504-A224-659CAF968ED2}"/>
          </ac:picMkLst>
        </pc:picChg>
        <pc:picChg chg="del">
          <ac:chgData name="Summer Jung" userId="f55f4652-1e45-4b38-b176-15d95abb47eb" providerId="ADAL" clId="{136B750E-D91A-4C93-AEFF-6280A7CAC351}" dt="2021-01-07T01:51:22.255" v="4977"/>
          <ac:picMkLst>
            <pc:docMk/>
            <pc:sldMk cId="2078743608" sldId="616"/>
            <ac:picMk id="1029" creationId="{00000000-0000-0000-0000-000000000000}"/>
          </ac:picMkLst>
        </pc:picChg>
      </pc:sldChg>
      <pc:sldChg chg="addSp delSp modSp del">
        <pc:chgData name="Summer Jung" userId="f55f4652-1e45-4b38-b176-15d95abb47eb" providerId="ADAL" clId="{136B750E-D91A-4C93-AEFF-6280A7CAC351}" dt="2021-01-07T01:40:35.256" v="4477" actId="2696"/>
        <pc:sldMkLst>
          <pc:docMk/>
          <pc:sldMk cId="2602387931" sldId="617"/>
        </pc:sldMkLst>
        <pc:spChg chg="add del mod">
          <ac:chgData name="Summer Jung" userId="f55f4652-1e45-4b38-b176-15d95abb47eb" providerId="ADAL" clId="{136B750E-D91A-4C93-AEFF-6280A7CAC351}" dt="2021-01-05T06:45:55.427" v="2924" actId="478"/>
          <ac:spMkLst>
            <pc:docMk/>
            <pc:sldMk cId="2602387931" sldId="617"/>
            <ac:spMk id="4" creationId="{EF79BC35-CA6F-46F2-A491-F1ED387C96C3}"/>
          </ac:spMkLst>
        </pc:spChg>
        <pc:spChg chg="del">
          <ac:chgData name="Summer Jung" userId="f55f4652-1e45-4b38-b176-15d95abb47eb" providerId="ADAL" clId="{136B750E-D91A-4C93-AEFF-6280A7CAC351}" dt="2021-01-05T06:45:53.661" v="2923" actId="478"/>
          <ac:spMkLst>
            <pc:docMk/>
            <pc:sldMk cId="2602387931" sldId="617"/>
            <ac:spMk id="10" creationId="{B601CDC7-A826-4FF4-B502-CB3C1B119F4A}"/>
          </ac:spMkLst>
        </pc:spChg>
        <pc:spChg chg="add mod">
          <ac:chgData name="Summer Jung" userId="f55f4652-1e45-4b38-b176-15d95abb47eb" providerId="ADAL" clId="{136B750E-D91A-4C93-AEFF-6280A7CAC351}" dt="2021-01-05T06:46:03.514" v="2958" actId="20577"/>
          <ac:spMkLst>
            <pc:docMk/>
            <pc:sldMk cId="2602387931" sldId="617"/>
            <ac:spMk id="11" creationId="{BABE449E-D13C-477C-8BDB-2B71169051F6}"/>
          </ac:spMkLst>
        </pc:spChg>
      </pc:sldChg>
      <pc:sldChg chg="modSp add del">
        <pc:chgData name="Summer Jung" userId="f55f4652-1e45-4b38-b176-15d95abb47eb" providerId="ADAL" clId="{136B750E-D91A-4C93-AEFF-6280A7CAC351}" dt="2021-01-07T05:13:31.275" v="7848" actId="2696"/>
        <pc:sldMkLst>
          <pc:docMk/>
          <pc:sldMk cId="4050677467" sldId="706"/>
        </pc:sldMkLst>
        <pc:picChg chg="mod modCrop">
          <ac:chgData name="Summer Jung" userId="f55f4652-1e45-4b38-b176-15d95abb47eb" providerId="ADAL" clId="{136B750E-D91A-4C93-AEFF-6280A7CAC351}" dt="2021-01-07T04:20:48.624" v="6477" actId="14100"/>
          <ac:picMkLst>
            <pc:docMk/>
            <pc:sldMk cId="4050677467" sldId="706"/>
            <ac:picMk id="9" creationId="{8440A260-F22E-4EC5-82B5-EAB9CE2BB62D}"/>
          </ac:picMkLst>
        </pc:picChg>
      </pc:sldChg>
      <pc:sldChg chg="del">
        <pc:chgData name="Summer Jung" userId="f55f4652-1e45-4b38-b176-15d95abb47eb" providerId="ADAL" clId="{136B750E-D91A-4C93-AEFF-6280A7CAC351}" dt="2021-01-05T06:08:41.311" v="1777" actId="2696"/>
        <pc:sldMkLst>
          <pc:docMk/>
          <pc:sldMk cId="2318534916" sldId="1183"/>
        </pc:sldMkLst>
      </pc:sldChg>
      <pc:sldChg chg="del">
        <pc:chgData name="Summer Jung" userId="f55f4652-1e45-4b38-b176-15d95abb47eb" providerId="ADAL" clId="{136B750E-D91A-4C93-AEFF-6280A7CAC351}" dt="2021-01-05T06:08:41.380" v="1780" actId="2696"/>
        <pc:sldMkLst>
          <pc:docMk/>
          <pc:sldMk cId="2000222817" sldId="1184"/>
        </pc:sldMkLst>
      </pc:sldChg>
      <pc:sldChg chg="del">
        <pc:chgData name="Summer Jung" userId="f55f4652-1e45-4b38-b176-15d95abb47eb" providerId="ADAL" clId="{136B750E-D91A-4C93-AEFF-6280A7CAC351}" dt="2021-01-05T06:08:41.458" v="1783" actId="2696"/>
        <pc:sldMkLst>
          <pc:docMk/>
          <pc:sldMk cId="3671508207" sldId="1186"/>
        </pc:sldMkLst>
      </pc:sldChg>
      <pc:sldChg chg="del">
        <pc:chgData name="Summer Jung" userId="f55f4652-1e45-4b38-b176-15d95abb47eb" providerId="ADAL" clId="{136B750E-D91A-4C93-AEFF-6280A7CAC351}" dt="2021-01-05T06:08:41.280" v="1776" actId="2696"/>
        <pc:sldMkLst>
          <pc:docMk/>
          <pc:sldMk cId="3472861273" sldId="1195"/>
        </pc:sldMkLst>
      </pc:sldChg>
      <pc:sldChg chg="del">
        <pc:chgData name="Summer Jung" userId="f55f4652-1e45-4b38-b176-15d95abb47eb" providerId="ADAL" clId="{136B750E-D91A-4C93-AEFF-6280A7CAC351}" dt="2021-01-05T06:08:41.396" v="1781" actId="2696"/>
        <pc:sldMkLst>
          <pc:docMk/>
          <pc:sldMk cId="944530992" sldId="1202"/>
        </pc:sldMkLst>
      </pc:sldChg>
      <pc:sldChg chg="del">
        <pc:chgData name="Summer Jung" userId="f55f4652-1e45-4b38-b176-15d95abb47eb" providerId="ADAL" clId="{136B750E-D91A-4C93-AEFF-6280A7CAC351}" dt="2021-01-05T06:08:41.273" v="1775" actId="2696"/>
        <pc:sldMkLst>
          <pc:docMk/>
          <pc:sldMk cId="193199022" sldId="1203"/>
        </pc:sldMkLst>
      </pc:sldChg>
      <pc:sldChg chg="del">
        <pc:chgData name="Summer Jung" userId="f55f4652-1e45-4b38-b176-15d95abb47eb" providerId="ADAL" clId="{136B750E-D91A-4C93-AEFF-6280A7CAC351}" dt="2021-01-05T06:08:41.427" v="1782" actId="2696"/>
        <pc:sldMkLst>
          <pc:docMk/>
          <pc:sldMk cId="3175488229" sldId="1204"/>
        </pc:sldMkLst>
      </pc:sldChg>
      <pc:sldChg chg="addSp delSp modSp del">
        <pc:chgData name="Summer Jung" userId="f55f4652-1e45-4b38-b176-15d95abb47eb" providerId="ADAL" clId="{136B750E-D91A-4C93-AEFF-6280A7CAC351}" dt="2021-01-05T04:49:55.959" v="42" actId="2696"/>
        <pc:sldMkLst>
          <pc:docMk/>
          <pc:sldMk cId="578350883" sldId="1205"/>
        </pc:sldMkLst>
        <pc:spChg chg="add mod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2" creationId="{226AF080-2159-4743-8C29-B877A54802BF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3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1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1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23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2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26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34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4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41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5T04:49:27.164" v="39"/>
          <ac:spMkLst>
            <pc:docMk/>
            <pc:sldMk cId="578350883" sldId="1205"/>
            <ac:spMk id="49" creationId="{00000000-0000-0000-0000-000000000000}"/>
          </ac:spMkLst>
        </pc:spChg>
        <pc:grpChg chg="del">
          <ac:chgData name="Summer Jung" userId="f55f4652-1e45-4b38-b176-15d95abb47eb" providerId="ADAL" clId="{136B750E-D91A-4C93-AEFF-6280A7CAC351}" dt="2021-01-05T04:49:27.164" v="39"/>
          <ac:grpSpMkLst>
            <pc:docMk/>
            <pc:sldMk cId="578350883" sldId="1205"/>
            <ac:grpSpMk id="39" creationId="{00000000-0000-0000-0000-000000000000}"/>
          </ac:grpSpMkLst>
        </pc:grpChg>
        <pc:picChg chg="del">
          <ac:chgData name="Summer Jung" userId="f55f4652-1e45-4b38-b176-15d95abb47eb" providerId="ADAL" clId="{136B750E-D91A-4C93-AEFF-6280A7CAC351}" dt="2021-01-05T04:49:27.164" v="39"/>
          <ac:picMkLst>
            <pc:docMk/>
            <pc:sldMk cId="578350883" sldId="1205"/>
            <ac:picMk id="28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5T04:49:27.164" v="39"/>
          <ac:picMkLst>
            <pc:docMk/>
            <pc:sldMk cId="578350883" sldId="1205"/>
            <ac:picMk id="43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5T04:49:27.164" v="39"/>
          <ac:picMkLst>
            <pc:docMk/>
            <pc:sldMk cId="578350883" sldId="1205"/>
            <ac:picMk id="44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5T04:49:27.164" v="39"/>
          <ac:picMkLst>
            <pc:docMk/>
            <pc:sldMk cId="578350883" sldId="1205"/>
            <ac:picMk id="46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5T04:49:27.164" v="39"/>
          <ac:picMkLst>
            <pc:docMk/>
            <pc:sldMk cId="578350883" sldId="1205"/>
            <ac:picMk id="47" creationId="{00000000-0000-0000-0000-000000000000}"/>
          </ac:picMkLst>
        </pc:picChg>
        <pc:cxnChg chg="del">
          <ac:chgData name="Summer Jung" userId="f55f4652-1e45-4b38-b176-15d95abb47eb" providerId="ADAL" clId="{136B750E-D91A-4C93-AEFF-6280A7CAC351}" dt="2021-01-05T04:49:27.164" v="39"/>
          <ac:cxnSpMkLst>
            <pc:docMk/>
            <pc:sldMk cId="578350883" sldId="1205"/>
            <ac:cxnSpMk id="31" creationId="{00000000-0000-0000-0000-000000000000}"/>
          </ac:cxnSpMkLst>
        </pc:cxnChg>
      </pc:sldChg>
      <pc:sldChg chg="addSp delSp modSp">
        <pc:chgData name="Summer Jung" userId="f55f4652-1e45-4b38-b176-15d95abb47eb" providerId="ADAL" clId="{136B750E-D91A-4C93-AEFF-6280A7CAC351}" dt="2021-01-05T06:18:49.374" v="1967"/>
        <pc:sldMkLst>
          <pc:docMk/>
          <pc:sldMk cId="670763030" sldId="1206"/>
        </pc:sldMkLst>
        <pc:spChg chg="del">
          <ac:chgData name="Summer Jung" userId="f55f4652-1e45-4b38-b176-15d95abb47eb" providerId="ADAL" clId="{136B750E-D91A-4C93-AEFF-6280A7CAC351}" dt="2021-01-05T05:04:45.203" v="1066" actId="478"/>
          <ac:spMkLst>
            <pc:docMk/>
            <pc:sldMk cId="670763030" sldId="1206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5:04:46.737" v="1067" actId="478"/>
          <ac:spMkLst>
            <pc:docMk/>
            <pc:sldMk cId="670763030" sldId="1206"/>
            <ac:spMk id="4" creationId="{68874253-63E8-40C7-9B76-9AB8AA0696F3}"/>
          </ac:spMkLst>
        </pc:spChg>
        <pc:spChg chg="mod">
          <ac:chgData name="Summer Jung" userId="f55f4652-1e45-4b38-b176-15d95abb47eb" providerId="ADAL" clId="{136B750E-D91A-4C93-AEFF-6280A7CAC351}" dt="2021-01-05T05:11:46.730" v="1323" actId="403"/>
          <ac:spMkLst>
            <pc:docMk/>
            <pc:sldMk cId="670763030" sldId="1206"/>
            <ac:spMk id="6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5:12:34.115" v="1367"/>
          <ac:spMkLst>
            <pc:docMk/>
            <pc:sldMk cId="670763030" sldId="1206"/>
            <ac:spMk id="7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5:13:36.253" v="1380"/>
          <ac:spMkLst>
            <pc:docMk/>
            <pc:sldMk cId="670763030" sldId="1206"/>
            <ac:spMk id="8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5:14:32.476" v="1407"/>
          <ac:spMkLst>
            <pc:docMk/>
            <pc:sldMk cId="670763030" sldId="1206"/>
            <ac:spMk id="9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5:11:46.730" v="1323" actId="403"/>
          <ac:spMkLst>
            <pc:docMk/>
            <pc:sldMk cId="670763030" sldId="1206"/>
            <ac:spMk id="10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5T05:09:54.205" v="1273" actId="478"/>
          <ac:spMkLst>
            <pc:docMk/>
            <pc:sldMk cId="670763030" sldId="1206"/>
            <ac:spMk id="12" creationId="{917D7E79-BEC2-4465-B6D5-C985E8870204}"/>
          </ac:spMkLst>
        </pc:spChg>
        <pc:spChg chg="add del mod">
          <ac:chgData name="Summer Jung" userId="f55f4652-1e45-4b38-b176-15d95abb47eb" providerId="ADAL" clId="{136B750E-D91A-4C93-AEFF-6280A7CAC351}" dt="2021-01-05T05:09:55.609" v="1274" actId="478"/>
          <ac:spMkLst>
            <pc:docMk/>
            <pc:sldMk cId="670763030" sldId="1206"/>
            <ac:spMk id="14" creationId="{4849A621-C4FE-4F8E-BFCD-359C98ADD81A}"/>
          </ac:spMkLst>
        </pc:spChg>
        <pc:spChg chg="add mod">
          <ac:chgData name="Summer Jung" userId="f55f4652-1e45-4b38-b176-15d95abb47eb" providerId="ADAL" clId="{136B750E-D91A-4C93-AEFF-6280A7CAC351}" dt="2021-01-05T06:18:49.374" v="1967"/>
          <ac:spMkLst>
            <pc:docMk/>
            <pc:sldMk cId="670763030" sldId="1206"/>
            <ac:spMk id="15" creationId="{4BB50D61-E104-4388-8AD1-FA004F75CDE4}"/>
          </ac:spMkLst>
        </pc:spChg>
        <pc:grpChg chg="mod">
          <ac:chgData name="Summer Jung" userId="f55f4652-1e45-4b38-b176-15d95abb47eb" providerId="ADAL" clId="{136B750E-D91A-4C93-AEFF-6280A7CAC351}" dt="2021-01-05T05:10:13.618" v="1287" actId="12788"/>
          <ac:grpSpMkLst>
            <pc:docMk/>
            <pc:sldMk cId="670763030" sldId="1206"/>
            <ac:grpSpMk id="11" creationId="{00000000-0000-0000-0000-000000000000}"/>
          </ac:grpSpMkLst>
        </pc:grpChg>
      </pc:sldChg>
      <pc:sldChg chg="del">
        <pc:chgData name="Summer Jung" userId="f55f4652-1e45-4b38-b176-15d95abb47eb" providerId="ADAL" clId="{136B750E-D91A-4C93-AEFF-6280A7CAC351}" dt="2021-01-05T05:53:36.006" v="1530" actId="2696"/>
        <pc:sldMkLst>
          <pc:docMk/>
          <pc:sldMk cId="3217215597" sldId="1207"/>
        </pc:sldMkLst>
      </pc:sldChg>
      <pc:sldChg chg="addSp delSp modSp del">
        <pc:chgData name="Summer Jung" userId="f55f4652-1e45-4b38-b176-15d95abb47eb" providerId="ADAL" clId="{136B750E-D91A-4C93-AEFF-6280A7CAC351}" dt="2021-01-07T01:27:36.573" v="3701" actId="2696"/>
        <pc:sldMkLst>
          <pc:docMk/>
          <pc:sldMk cId="2646313509" sldId="1208"/>
        </pc:sldMkLst>
        <pc:spChg chg="add del">
          <ac:chgData name="Summer Jung" userId="f55f4652-1e45-4b38-b176-15d95abb47eb" providerId="ADAL" clId="{136B750E-D91A-4C93-AEFF-6280A7CAC351}" dt="2021-01-05T06:45:18.277" v="2905" actId="478"/>
          <ac:spMkLst>
            <pc:docMk/>
            <pc:sldMk cId="2646313509" sldId="1208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5:18.774" v="2906" actId="478"/>
          <ac:spMkLst>
            <pc:docMk/>
            <pc:sldMk cId="2646313509" sldId="1208"/>
            <ac:spMk id="5" creationId="{7B53EE17-39D9-4A96-AF4D-0B798E5C084D}"/>
          </ac:spMkLst>
        </pc:spChg>
        <pc:spChg chg="del">
          <ac:chgData name="Summer Jung" userId="f55f4652-1e45-4b38-b176-15d95abb47eb" providerId="ADAL" clId="{136B750E-D91A-4C93-AEFF-6280A7CAC351}" dt="2021-01-07T01:27:06.445" v="3614"/>
          <ac:spMkLst>
            <pc:docMk/>
            <pc:sldMk cId="2646313509" sldId="1208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7:06.445" v="3614"/>
          <ac:spMkLst>
            <pc:docMk/>
            <pc:sldMk cId="2646313509" sldId="1208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7:06.445" v="3614"/>
          <ac:spMkLst>
            <pc:docMk/>
            <pc:sldMk cId="2646313509" sldId="1208"/>
            <ac:spMk id="11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7:06.445" v="3614"/>
          <ac:spMkLst>
            <pc:docMk/>
            <pc:sldMk cId="2646313509" sldId="1208"/>
            <ac:spMk id="1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27:06.445" v="3614"/>
          <ac:spMkLst>
            <pc:docMk/>
            <pc:sldMk cId="2646313509" sldId="1208"/>
            <ac:spMk id="14" creationId="{00000000-0000-0000-0000-000000000000}"/>
          </ac:spMkLst>
        </pc:spChg>
        <pc:spChg chg="add del">
          <ac:chgData name="Summer Jung" userId="f55f4652-1e45-4b38-b176-15d95abb47eb" providerId="ADAL" clId="{136B750E-D91A-4C93-AEFF-6280A7CAC351}" dt="2021-01-05T06:45:19.440" v="2907"/>
          <ac:spMkLst>
            <pc:docMk/>
            <pc:sldMk cId="2646313509" sldId="1208"/>
            <ac:spMk id="19" creationId="{0D1F7CE7-6F63-428E-BC63-01B46AA0337D}"/>
          </ac:spMkLst>
        </pc:spChg>
        <pc:picChg chg="del">
          <ac:chgData name="Summer Jung" userId="f55f4652-1e45-4b38-b176-15d95abb47eb" providerId="ADAL" clId="{136B750E-D91A-4C93-AEFF-6280A7CAC351}" dt="2021-01-07T01:27:06.445" v="3614"/>
          <ac:picMkLst>
            <pc:docMk/>
            <pc:sldMk cId="2646313509" sldId="1208"/>
            <ac:picMk id="7" creationId="{A33372DC-2393-4FBA-A204-472075D7B2E8}"/>
          </ac:picMkLst>
        </pc:picChg>
        <pc:picChg chg="del">
          <ac:chgData name="Summer Jung" userId="f55f4652-1e45-4b38-b176-15d95abb47eb" providerId="ADAL" clId="{136B750E-D91A-4C93-AEFF-6280A7CAC351}" dt="2021-01-07T01:27:06.445" v="3614"/>
          <ac:picMkLst>
            <pc:docMk/>
            <pc:sldMk cId="2646313509" sldId="1208"/>
            <ac:picMk id="15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27:06.445" v="3614"/>
          <ac:picMkLst>
            <pc:docMk/>
            <pc:sldMk cId="2646313509" sldId="1208"/>
            <ac:picMk id="16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27:06.445" v="3614"/>
          <ac:picMkLst>
            <pc:docMk/>
            <pc:sldMk cId="2646313509" sldId="1208"/>
            <ac:picMk id="17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27:06.445" v="3614"/>
          <ac:picMkLst>
            <pc:docMk/>
            <pc:sldMk cId="2646313509" sldId="1208"/>
            <ac:picMk id="18" creationId="{00000000-0000-0000-0000-000000000000}"/>
          </ac:picMkLst>
        </pc:picChg>
      </pc:sldChg>
      <pc:sldChg chg="addSp delSp modSp del">
        <pc:chgData name="Summer Jung" userId="f55f4652-1e45-4b38-b176-15d95abb47eb" providerId="ADAL" clId="{136B750E-D91A-4C93-AEFF-6280A7CAC351}" dt="2021-01-07T01:41:09.264" v="4507" actId="2696"/>
        <pc:sldMkLst>
          <pc:docMk/>
          <pc:sldMk cId="624093704" sldId="1209"/>
        </pc:sldMkLst>
        <pc:spChg chg="del">
          <ac:chgData name="Summer Jung" userId="f55f4652-1e45-4b38-b176-15d95abb47eb" providerId="ADAL" clId="{136B750E-D91A-4C93-AEFF-6280A7CAC351}" dt="2021-01-05T06:46:14.502" v="2959" actId="478"/>
          <ac:spMkLst>
            <pc:docMk/>
            <pc:sldMk cId="624093704" sldId="1209"/>
            <ac:spMk id="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6:15.589" v="2960" actId="478"/>
          <ac:spMkLst>
            <pc:docMk/>
            <pc:sldMk cId="624093704" sldId="1209"/>
            <ac:spMk id="4" creationId="{D39E7560-EA2B-477F-81B8-8FD00058786C}"/>
          </ac:spMkLst>
        </pc:spChg>
        <pc:spChg chg="del">
          <ac:chgData name="Summer Jung" userId="f55f4652-1e45-4b38-b176-15d95abb47eb" providerId="ADAL" clId="{136B750E-D91A-4C93-AEFF-6280A7CAC351}" dt="2021-01-07T01:40:49.091" v="4478"/>
          <ac:spMkLst>
            <pc:docMk/>
            <pc:sldMk cId="624093704" sldId="1209"/>
            <ac:spMk id="5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0:49.091" v="4478"/>
          <ac:spMkLst>
            <pc:docMk/>
            <pc:sldMk cId="624093704" sldId="1209"/>
            <ac:spMk id="9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0:49.091" v="4478"/>
          <ac:spMkLst>
            <pc:docMk/>
            <pc:sldMk cId="624093704" sldId="1209"/>
            <ac:spMk id="10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0:49.091" v="4478"/>
          <ac:spMkLst>
            <pc:docMk/>
            <pc:sldMk cId="624093704" sldId="1209"/>
            <ac:spMk id="12" creationId="{00000000-0000-0000-0000-000000000000}"/>
          </ac:spMkLst>
        </pc:spChg>
        <pc:spChg chg="del">
          <ac:chgData name="Summer Jung" userId="f55f4652-1e45-4b38-b176-15d95abb47eb" providerId="ADAL" clId="{136B750E-D91A-4C93-AEFF-6280A7CAC351}" dt="2021-01-07T01:40:49.091" v="4478"/>
          <ac:spMkLst>
            <pc:docMk/>
            <pc:sldMk cId="624093704" sldId="1209"/>
            <ac:spMk id="14" creationId="{00000000-0000-0000-0000-000000000000}"/>
          </ac:spMkLst>
        </pc:spChg>
        <pc:spChg chg="add">
          <ac:chgData name="Summer Jung" userId="f55f4652-1e45-4b38-b176-15d95abb47eb" providerId="ADAL" clId="{136B750E-D91A-4C93-AEFF-6280A7CAC351}" dt="2021-01-05T06:46:18.764" v="2961"/>
          <ac:spMkLst>
            <pc:docMk/>
            <pc:sldMk cId="624093704" sldId="1209"/>
            <ac:spMk id="31" creationId="{7A7EFC80-33F4-48FF-8758-FA1538E5F614}"/>
          </ac:spMkLst>
        </pc:sp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7" creationId="{A949A805-6A89-4360-9FFD-4BB4956DF591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8" creationId="{FC7D4873-0CF6-4540-94EF-751B927AA22C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19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1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2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3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4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5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6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7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8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29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30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31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32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33" creationId="{00000000-0000-0000-0000-000000000000}"/>
          </ac:picMkLst>
        </pc:picChg>
        <pc:picChg chg="del">
          <ac:chgData name="Summer Jung" userId="f55f4652-1e45-4b38-b176-15d95abb47eb" providerId="ADAL" clId="{136B750E-D91A-4C93-AEFF-6280A7CAC351}" dt="2021-01-07T01:40:49.091" v="4478"/>
          <ac:picMkLst>
            <pc:docMk/>
            <pc:sldMk cId="624093704" sldId="1209"/>
            <ac:picMk id="9234" creationId="{00000000-0000-0000-0000-000000000000}"/>
          </ac:picMkLst>
        </pc:picChg>
        <pc:cxnChg chg="del">
          <ac:chgData name="Summer Jung" userId="f55f4652-1e45-4b38-b176-15d95abb47eb" providerId="ADAL" clId="{136B750E-D91A-4C93-AEFF-6280A7CAC351}" dt="2021-01-07T01:40:49.091" v="4478"/>
          <ac:cxnSpMkLst>
            <pc:docMk/>
            <pc:sldMk cId="624093704" sldId="1209"/>
            <ac:cxnSpMk id="11" creationId="{00000000-0000-0000-0000-000000000000}"/>
          </ac:cxnSpMkLst>
        </pc:cxnChg>
        <pc:cxnChg chg="del">
          <ac:chgData name="Summer Jung" userId="f55f4652-1e45-4b38-b176-15d95abb47eb" providerId="ADAL" clId="{136B750E-D91A-4C93-AEFF-6280A7CAC351}" dt="2021-01-07T01:40:49.091" v="4478"/>
          <ac:cxnSpMkLst>
            <pc:docMk/>
            <pc:sldMk cId="624093704" sldId="1209"/>
            <ac:cxnSpMk id="13" creationId="{00000000-0000-0000-0000-000000000000}"/>
          </ac:cxnSpMkLst>
        </pc:cxnChg>
      </pc:sldChg>
      <pc:sldChg chg="delSp del">
        <pc:chgData name="Summer Jung" userId="f55f4652-1e45-4b38-b176-15d95abb47eb" providerId="ADAL" clId="{136B750E-D91A-4C93-AEFF-6280A7CAC351}" dt="2021-01-07T01:54:39.207" v="5215" actId="2696"/>
        <pc:sldMkLst>
          <pc:docMk/>
          <pc:sldMk cId="839383709" sldId="1210"/>
        </pc:sldMkLst>
        <pc:spChg chg="del">
          <ac:chgData name="Summer Jung" userId="f55f4652-1e45-4b38-b176-15d95abb47eb" providerId="ADAL" clId="{136B750E-D91A-4C93-AEFF-6280A7CAC351}" dt="2021-01-07T01:52:58.473" v="5137"/>
          <ac:spMkLst>
            <pc:docMk/>
            <pc:sldMk cId="839383709" sldId="1210"/>
            <ac:spMk id="8" creationId="{DA38A65C-3325-48BE-9D76-80942A464FF6}"/>
          </ac:spMkLst>
        </pc:spChg>
        <pc:picChg chg="del">
          <ac:chgData name="Summer Jung" userId="f55f4652-1e45-4b38-b176-15d95abb47eb" providerId="ADAL" clId="{136B750E-D91A-4C93-AEFF-6280A7CAC351}" dt="2021-01-07T01:52:58.473" v="5137"/>
          <ac:picMkLst>
            <pc:docMk/>
            <pc:sldMk cId="839383709" sldId="1210"/>
            <ac:picMk id="2" creationId="{E80B98F8-2335-4F7B-8A6C-77BDDC2AD268}"/>
          </ac:picMkLst>
        </pc:picChg>
      </pc:sldChg>
      <pc:sldChg chg="delSp del">
        <pc:chgData name="Summer Jung" userId="f55f4652-1e45-4b38-b176-15d95abb47eb" providerId="ADAL" clId="{136B750E-D91A-4C93-AEFF-6280A7CAC351}" dt="2021-01-07T02:44:47.996" v="5706" actId="2696"/>
        <pc:sldMkLst>
          <pc:docMk/>
          <pc:sldMk cId="1109360121" sldId="1211"/>
        </pc:sldMkLst>
        <pc:picChg chg="del">
          <ac:chgData name="Summer Jung" userId="f55f4652-1e45-4b38-b176-15d95abb47eb" providerId="ADAL" clId="{136B750E-D91A-4C93-AEFF-6280A7CAC351}" dt="2021-01-07T02:44:00.882" v="5669"/>
          <ac:picMkLst>
            <pc:docMk/>
            <pc:sldMk cId="1109360121" sldId="1211"/>
            <ac:picMk id="2" creationId="{00000000-0000-0000-0000-000000000000}"/>
          </ac:picMkLst>
        </pc:picChg>
      </pc:sldChg>
      <pc:sldChg chg="del">
        <pc:chgData name="Summer Jung" userId="f55f4652-1e45-4b38-b176-15d95abb47eb" providerId="ADAL" clId="{136B750E-D91A-4C93-AEFF-6280A7CAC351}" dt="2021-01-05T05:04:57.089" v="1069" actId="2696"/>
        <pc:sldMkLst>
          <pc:docMk/>
          <pc:sldMk cId="2395326783" sldId="1212"/>
        </pc:sldMkLst>
      </pc:sldChg>
      <pc:sldChg chg="addSp delSp modSp add del">
        <pc:chgData name="Summer Jung" userId="f55f4652-1e45-4b38-b176-15d95abb47eb" providerId="ADAL" clId="{136B750E-D91A-4C93-AEFF-6280A7CAC351}" dt="2021-01-05T05:03:23.802" v="1022" actId="2696"/>
        <pc:sldMkLst>
          <pc:docMk/>
          <pc:sldMk cId="121625486" sldId="1213"/>
        </pc:sldMkLst>
        <pc:spChg chg="mod">
          <ac:chgData name="Summer Jung" userId="f55f4652-1e45-4b38-b176-15d95abb47eb" providerId="ADAL" clId="{136B750E-D91A-4C93-AEFF-6280A7CAC351}" dt="2021-01-05T04:49:10.077" v="36" actId="20577"/>
          <ac:spMkLst>
            <pc:docMk/>
            <pc:sldMk cId="121625486" sldId="1213"/>
            <ac:spMk id="2" creationId="{AF902229-82B2-4173-816B-E26766B8FD95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11" creationId="{37F241C6-19D3-44BA-9E5D-DC36CA259D74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12" creationId="{DA2029E4-2CEF-4A33-B2D1-248DD204637F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13" creationId="{82D599D8-88A4-4C16-BC16-D0CEE2860DB7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14" creationId="{4E61251E-E04A-46BC-828E-A0979609F675}"/>
          </ac:spMkLst>
        </pc:spChg>
        <pc:spChg chg="del">
          <ac:chgData name="Summer Jung" userId="f55f4652-1e45-4b38-b176-15d95abb47eb" providerId="ADAL" clId="{136B750E-D91A-4C93-AEFF-6280A7CAC351}" dt="2021-01-05T04:49:18.221" v="37" actId="478"/>
          <ac:spMkLst>
            <pc:docMk/>
            <pc:sldMk cId="121625486" sldId="1213"/>
            <ac:spMk id="16" creationId="{69802CE7-E749-41F1-8386-9CB3BD0B7D4F}"/>
          </ac:spMkLst>
        </pc:spChg>
        <pc:spChg chg="del">
          <ac:chgData name="Summer Jung" userId="f55f4652-1e45-4b38-b176-15d95abb47eb" providerId="ADAL" clId="{136B750E-D91A-4C93-AEFF-6280A7CAC351}" dt="2021-01-05T04:49:18.221" v="37" actId="478"/>
          <ac:spMkLst>
            <pc:docMk/>
            <pc:sldMk cId="121625486" sldId="1213"/>
            <ac:spMk id="20" creationId="{97220A20-5C41-4F7E-9242-3503A61AA0DF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26" creationId="{1A0FA769-07F8-4D55-BF19-7D2679E0FB26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31" creationId="{F858E0FB-8867-4D71-B396-62524F16C4D2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32" creationId="{6A18EED8-1151-425E-86FF-2A31769A840F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33" creationId="{C318DCBC-33D6-4083-9A2E-A2B5D3D91BC3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34" creationId="{2239437E-D1B7-480E-B78F-CFE110D740B0}"/>
          </ac:spMkLst>
        </pc:spChg>
        <pc:spChg chg="add">
          <ac:chgData name="Summer Jung" userId="f55f4652-1e45-4b38-b176-15d95abb47eb" providerId="ADAL" clId="{136B750E-D91A-4C93-AEFF-6280A7CAC351}" dt="2021-01-05T04:49:28.615" v="40"/>
          <ac:spMkLst>
            <pc:docMk/>
            <pc:sldMk cId="121625486" sldId="1213"/>
            <ac:spMk id="35" creationId="{0C761431-1842-4F76-B3FA-EE7668A97382}"/>
          </ac:spMkLst>
        </pc:spChg>
        <pc:spChg chg="add mod">
          <ac:chgData name="Summer Jung" userId="f55f4652-1e45-4b38-b176-15d95abb47eb" providerId="ADAL" clId="{136B750E-D91A-4C93-AEFF-6280A7CAC351}" dt="2021-01-05T05:00:56.328" v="907" actId="1038"/>
          <ac:spMkLst>
            <pc:docMk/>
            <pc:sldMk cId="121625486" sldId="1213"/>
            <ac:spMk id="36" creationId="{786AB689-7ABF-4275-A7F2-C3C24BC9C54C}"/>
          </ac:spMkLst>
        </pc:spChg>
        <pc:grpChg chg="add">
          <ac:chgData name="Summer Jung" userId="f55f4652-1e45-4b38-b176-15d95abb47eb" providerId="ADAL" clId="{136B750E-D91A-4C93-AEFF-6280A7CAC351}" dt="2021-01-05T04:49:28.615" v="40"/>
          <ac:grpSpMkLst>
            <pc:docMk/>
            <pc:sldMk cId="121625486" sldId="1213"/>
            <ac:grpSpMk id="18" creationId="{C3F0A12F-1F82-4560-BFBB-36D569CCBFE2}"/>
          </ac:grpSpMkLst>
        </pc:grpChg>
        <pc:picChg chg="del">
          <ac:chgData name="Summer Jung" userId="f55f4652-1e45-4b38-b176-15d95abb47eb" providerId="ADAL" clId="{136B750E-D91A-4C93-AEFF-6280A7CAC351}" dt="2021-01-05T04:49:22.599" v="38" actId="478"/>
          <ac:picMkLst>
            <pc:docMk/>
            <pc:sldMk cId="121625486" sldId="1213"/>
            <ac:picMk id="4" creationId="{AC982B70-B382-4988-8A8E-AA57A76DDF22}"/>
          </ac:picMkLst>
        </pc:picChg>
        <pc:picChg chg="del">
          <ac:chgData name="Summer Jung" userId="f55f4652-1e45-4b38-b176-15d95abb47eb" providerId="ADAL" clId="{136B750E-D91A-4C93-AEFF-6280A7CAC351}" dt="2021-01-05T04:49:18.221" v="37" actId="478"/>
          <ac:picMkLst>
            <pc:docMk/>
            <pc:sldMk cId="121625486" sldId="1213"/>
            <ac:picMk id="9" creationId="{1B0E3609-F8A3-4087-9868-D743AC1244AC}"/>
          </ac:picMkLst>
        </pc:picChg>
        <pc:picChg chg="del">
          <ac:chgData name="Summer Jung" userId="f55f4652-1e45-4b38-b176-15d95abb47eb" providerId="ADAL" clId="{136B750E-D91A-4C93-AEFF-6280A7CAC351}" dt="2021-01-05T04:49:18.221" v="37" actId="478"/>
          <ac:picMkLst>
            <pc:docMk/>
            <pc:sldMk cId="121625486" sldId="1213"/>
            <ac:picMk id="21" creationId="{584C02E3-589C-4A72-923F-4E574CABD3A7}"/>
          </ac:picMkLst>
        </pc:picChg>
        <pc:picChg chg="del">
          <ac:chgData name="Summer Jung" userId="f55f4652-1e45-4b38-b176-15d95abb47eb" providerId="ADAL" clId="{136B750E-D91A-4C93-AEFF-6280A7CAC351}" dt="2021-01-05T04:49:18.221" v="37" actId="478"/>
          <ac:picMkLst>
            <pc:docMk/>
            <pc:sldMk cId="121625486" sldId="1213"/>
            <ac:picMk id="22" creationId="{DD4EA646-493A-4623-BD5D-A0CE0A004A02}"/>
          </ac:picMkLst>
        </pc:picChg>
        <pc:picChg chg="del">
          <ac:chgData name="Summer Jung" userId="f55f4652-1e45-4b38-b176-15d95abb47eb" providerId="ADAL" clId="{136B750E-D91A-4C93-AEFF-6280A7CAC351}" dt="2021-01-05T04:49:18.221" v="37" actId="478"/>
          <ac:picMkLst>
            <pc:docMk/>
            <pc:sldMk cId="121625486" sldId="1213"/>
            <ac:picMk id="24" creationId="{C9187C16-616C-4A70-97B2-4A6B09BCF5EB}"/>
          </ac:picMkLst>
        </pc:picChg>
        <pc:picChg chg="add">
          <ac:chgData name="Summer Jung" userId="f55f4652-1e45-4b38-b176-15d95abb47eb" providerId="ADAL" clId="{136B750E-D91A-4C93-AEFF-6280A7CAC351}" dt="2021-01-05T04:49:28.615" v="40"/>
          <ac:picMkLst>
            <pc:docMk/>
            <pc:sldMk cId="121625486" sldId="1213"/>
            <ac:picMk id="27" creationId="{AAACC38C-64E3-4933-9500-A4179A558C33}"/>
          </ac:picMkLst>
        </pc:picChg>
        <pc:picChg chg="add">
          <ac:chgData name="Summer Jung" userId="f55f4652-1e45-4b38-b176-15d95abb47eb" providerId="ADAL" clId="{136B750E-D91A-4C93-AEFF-6280A7CAC351}" dt="2021-01-05T04:49:28.615" v="40"/>
          <ac:picMkLst>
            <pc:docMk/>
            <pc:sldMk cId="121625486" sldId="1213"/>
            <ac:picMk id="28" creationId="{1B7D59BF-71CF-44EE-B402-1D7A299C505B}"/>
          </ac:picMkLst>
        </pc:picChg>
        <pc:picChg chg="add">
          <ac:chgData name="Summer Jung" userId="f55f4652-1e45-4b38-b176-15d95abb47eb" providerId="ADAL" clId="{136B750E-D91A-4C93-AEFF-6280A7CAC351}" dt="2021-01-05T04:49:28.615" v="40"/>
          <ac:picMkLst>
            <pc:docMk/>
            <pc:sldMk cId="121625486" sldId="1213"/>
            <ac:picMk id="29" creationId="{59E5654D-FB91-4297-9BBE-2699FB31F162}"/>
          </ac:picMkLst>
        </pc:picChg>
        <pc:picChg chg="add">
          <ac:chgData name="Summer Jung" userId="f55f4652-1e45-4b38-b176-15d95abb47eb" providerId="ADAL" clId="{136B750E-D91A-4C93-AEFF-6280A7CAC351}" dt="2021-01-05T04:49:28.615" v="40"/>
          <ac:picMkLst>
            <pc:docMk/>
            <pc:sldMk cId="121625486" sldId="1213"/>
            <ac:picMk id="30" creationId="{10464D09-A362-4D19-BFBE-A49345B3A3BC}"/>
          </ac:picMkLst>
        </pc:picChg>
        <pc:picChg chg="add">
          <ac:chgData name="Summer Jung" userId="f55f4652-1e45-4b38-b176-15d95abb47eb" providerId="ADAL" clId="{136B750E-D91A-4C93-AEFF-6280A7CAC351}" dt="2021-01-05T04:49:28.615" v="40"/>
          <ac:picMkLst>
            <pc:docMk/>
            <pc:sldMk cId="121625486" sldId="1213"/>
            <ac:picMk id="37" creationId="{C63154E3-806E-4C8C-A7B2-9D91E4427AC9}"/>
          </ac:picMkLst>
        </pc:picChg>
        <pc:cxnChg chg="add">
          <ac:chgData name="Summer Jung" userId="f55f4652-1e45-4b38-b176-15d95abb47eb" providerId="ADAL" clId="{136B750E-D91A-4C93-AEFF-6280A7CAC351}" dt="2021-01-05T04:49:28.615" v="40"/>
          <ac:cxnSpMkLst>
            <pc:docMk/>
            <pc:sldMk cId="121625486" sldId="1213"/>
            <ac:cxnSpMk id="15" creationId="{078771D2-EBA8-444B-84A7-EBA5417BB5F1}"/>
          </ac:cxnSpMkLst>
        </pc:cxnChg>
        <pc:cxnChg chg="del">
          <ac:chgData name="Summer Jung" userId="f55f4652-1e45-4b38-b176-15d95abb47eb" providerId="ADAL" clId="{136B750E-D91A-4C93-AEFF-6280A7CAC351}" dt="2021-01-05T04:49:18.221" v="37" actId="478"/>
          <ac:cxnSpMkLst>
            <pc:docMk/>
            <pc:sldMk cId="121625486" sldId="1213"/>
            <ac:cxnSpMk id="17" creationId="{EA581E96-DB8A-4B1A-9668-CAA1E6720E81}"/>
          </ac:cxnSpMkLst>
        </pc:cxnChg>
      </pc:sldChg>
      <pc:sldChg chg="addSp delSp modSp add del">
        <pc:chgData name="Summer Jung" userId="f55f4652-1e45-4b38-b176-15d95abb47eb" providerId="ADAL" clId="{136B750E-D91A-4C93-AEFF-6280A7CAC351}" dt="2021-01-08T01:35:52.988" v="8529" actId="1038"/>
        <pc:sldMkLst>
          <pc:docMk/>
          <pc:sldMk cId="1255660114" sldId="1214"/>
        </pc:sldMkLst>
        <pc:spChg chg="add del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3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43:44.312" v="2854" actId="404"/>
          <ac:spMkLst>
            <pc:docMk/>
            <pc:sldMk cId="1255660114" sldId="1214"/>
            <ac:spMk id="5" creationId="{A6084BAD-D968-49B2-9DD5-589E6533D672}"/>
          </ac:spMkLst>
        </pc:spChg>
        <pc:spChg chg="add del mod">
          <ac:chgData name="Summer Jung" userId="f55f4652-1e45-4b38-b176-15d95abb47eb" providerId="ADAL" clId="{136B750E-D91A-4C93-AEFF-6280A7CAC351}" dt="2021-01-05T05:04:19.466" v="1064"/>
          <ac:spMkLst>
            <pc:docMk/>
            <pc:sldMk cId="1255660114" sldId="1214"/>
            <ac:spMk id="8" creationId="{A380793B-6600-42CF-AC88-88DBA8E08028}"/>
          </ac:spMkLst>
        </pc:spChg>
        <pc:spChg chg="del mod">
          <ac:chgData name="Summer Jung" userId="f55f4652-1e45-4b38-b176-15d95abb47eb" providerId="ADAL" clId="{136B750E-D91A-4C93-AEFF-6280A7CAC351}" dt="2021-01-05T05:03:15.039" v="1021" actId="478"/>
          <ac:spMkLst>
            <pc:docMk/>
            <pc:sldMk cId="1255660114" sldId="1214"/>
            <ac:spMk id="9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33:53.701" v="2548" actId="478"/>
          <ac:spMkLst>
            <pc:docMk/>
            <pc:sldMk cId="1255660114" sldId="1214"/>
            <ac:spMk id="10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5:04:19.466" v="1064"/>
          <ac:spMkLst>
            <pc:docMk/>
            <pc:sldMk cId="1255660114" sldId="1214"/>
            <ac:spMk id="11" creationId="{7CE6BE88-9BAD-4B03-B91D-58E7EB336801}"/>
          </ac:spMkLst>
        </pc:spChg>
        <pc:spChg chg="mod">
          <ac:chgData name="Summer Jung" userId="f55f4652-1e45-4b38-b176-15d95abb47eb" providerId="ADAL" clId="{136B750E-D91A-4C93-AEFF-6280A7CAC351}" dt="2021-01-05T04:54:29.565" v="452" actId="164"/>
          <ac:spMkLst>
            <pc:docMk/>
            <pc:sldMk cId="1255660114" sldId="1214"/>
            <ac:spMk id="12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4:54:29.565" v="452" actId="164"/>
          <ac:spMkLst>
            <pc:docMk/>
            <pc:sldMk cId="1255660114" sldId="1214"/>
            <ac:spMk id="14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23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5T04:57:33.984" v="688" actId="164"/>
          <ac:spMkLst>
            <pc:docMk/>
            <pc:sldMk cId="1255660114" sldId="1214"/>
            <ac:spMk id="24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26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4:57:04.172" v="679" actId="478"/>
          <ac:spMkLst>
            <pc:docMk/>
            <pc:sldMk cId="1255660114" sldId="1214"/>
            <ac:spMk id="32" creationId="{A43844AA-6476-4DF7-BCBD-CFE6606A1336}"/>
          </ac:spMkLst>
        </pc:spChg>
        <pc:spChg chg="add del mod">
          <ac:chgData name="Summer Jung" userId="f55f4652-1e45-4b38-b176-15d95abb47eb" providerId="ADAL" clId="{136B750E-D91A-4C93-AEFF-6280A7CAC351}" dt="2021-01-05T06:33:53.701" v="2548" actId="478"/>
          <ac:spMkLst>
            <pc:docMk/>
            <pc:sldMk cId="1255660114" sldId="1214"/>
            <ac:spMk id="34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28:37.760" v="2401" actId="478"/>
          <ac:spMkLst>
            <pc:docMk/>
            <pc:sldMk cId="1255660114" sldId="1214"/>
            <ac:spMk id="36" creationId="{124F2F6B-EF32-4AE1-BC51-B72D57B2D97E}"/>
          </ac:spMkLst>
        </pc:spChg>
        <pc:spChg chg="add del mod">
          <ac:chgData name="Summer Jung" userId="f55f4652-1e45-4b38-b176-15d95abb47eb" providerId="ADAL" clId="{136B750E-D91A-4C93-AEFF-6280A7CAC351}" dt="2021-01-05T06:20:31.575" v="1994" actId="478"/>
          <ac:spMkLst>
            <pc:docMk/>
            <pc:sldMk cId="1255660114" sldId="1214"/>
            <ac:spMk id="37" creationId="{1874BEF6-2030-4934-A7D9-51B5229A3FE2}"/>
          </ac:spMkLst>
        </pc:spChg>
        <pc:spChg chg="add del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40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28:39.694" v="2402" actId="478"/>
          <ac:spMkLst>
            <pc:docMk/>
            <pc:sldMk cId="1255660114" sldId="1214"/>
            <ac:spMk id="41" creationId="{00000000-0000-0000-0000-000000000000}"/>
          </ac:spMkLst>
        </pc:spChg>
        <pc:spChg chg="del mod ord">
          <ac:chgData name="Summer Jung" userId="f55f4652-1e45-4b38-b176-15d95abb47eb" providerId="ADAL" clId="{136B750E-D91A-4C93-AEFF-6280A7CAC351}" dt="2021-01-05T05:03:00.557" v="1020" actId="478"/>
          <ac:spMkLst>
            <pc:docMk/>
            <pc:sldMk cId="1255660114" sldId="1214"/>
            <ac:spMk id="42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5T06:32:58.760" v="2515" actId="478"/>
          <ac:spMkLst>
            <pc:docMk/>
            <pc:sldMk cId="1255660114" sldId="1214"/>
            <ac:spMk id="48" creationId="{2C3B0802-3F33-43A0-A13A-F283AF9BEB8C}"/>
          </ac:spMkLst>
        </pc:spChg>
        <pc:spChg chg="add del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49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58" creationId="{7EF7C8BB-CF75-4AB8-B9A1-1E020FF38293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60" creationId="{AF1C0085-BC2B-4D27-87B9-87B2A3BDB3CB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62" creationId="{7907F4DA-B0B7-45B2-869E-FCE8B9F0752B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64" creationId="{27234625-6005-45F0-BD6A-161B7790FB8F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66" creationId="{00CF1938-C287-43D2-9AFC-B345116344A6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67" creationId="{7FEB1CC1-6613-4707-AA7F-3AD61E117C53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70" creationId="{5F79D45A-12CB-4C82-BABA-D026D6BFF951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72" creationId="{A3999719-98C6-476E-BFD7-B99C4F19CE8E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74" creationId="{1793F13A-656F-41E3-9D33-6CEE94D886A7}"/>
          </ac:spMkLst>
        </pc:spChg>
        <pc:spChg chg="add mod">
          <ac:chgData name="Summer Jung" userId="f55f4652-1e45-4b38-b176-15d95abb47eb" providerId="ADAL" clId="{136B750E-D91A-4C93-AEFF-6280A7CAC351}" dt="2021-01-08T01:35:29.532" v="8498" actId="1036"/>
          <ac:spMkLst>
            <pc:docMk/>
            <pc:sldMk cId="1255660114" sldId="1214"/>
            <ac:spMk id="75" creationId="{3279D68F-5F95-4ACB-B6E9-35DD24CE96BF}"/>
          </ac:spMkLst>
        </pc:spChg>
        <pc:grpChg chg="add del mod">
          <ac:chgData name="Summer Jung" userId="f55f4652-1e45-4b38-b176-15d95abb47eb" providerId="ADAL" clId="{136B750E-D91A-4C93-AEFF-6280A7CAC351}" dt="2021-01-08T01:35:29.532" v="8498" actId="1036"/>
          <ac:grpSpMkLst>
            <pc:docMk/>
            <pc:sldMk cId="1255660114" sldId="1214"/>
            <ac:grpSpMk id="6" creationId="{FD4947B8-6312-4B3B-B6FA-0907C7C47D9B}"/>
          </ac:grpSpMkLst>
        </pc:grpChg>
        <pc:grpChg chg="add del mod">
          <ac:chgData name="Summer Jung" userId="f55f4652-1e45-4b38-b176-15d95abb47eb" providerId="ADAL" clId="{136B750E-D91A-4C93-AEFF-6280A7CAC351}" dt="2021-01-08T01:35:29.532" v="8498" actId="1036"/>
          <ac:grpSpMkLst>
            <pc:docMk/>
            <pc:sldMk cId="1255660114" sldId="1214"/>
            <ac:grpSpMk id="7" creationId="{F73239C7-C5AB-4564-812A-0131153A8085}"/>
          </ac:grpSpMkLst>
        </pc:grpChg>
        <pc:grpChg chg="add del mod">
          <ac:chgData name="Summer Jung" userId="f55f4652-1e45-4b38-b176-15d95abb47eb" providerId="ADAL" clId="{136B750E-D91A-4C93-AEFF-6280A7CAC351}" dt="2021-01-05T06:23:20.310" v="2191" actId="478"/>
          <ac:grpSpMkLst>
            <pc:docMk/>
            <pc:sldMk cId="1255660114" sldId="1214"/>
            <ac:grpSpMk id="39" creationId="{00000000-0000-0000-0000-000000000000}"/>
          </ac:grpSpMkLst>
        </pc:grpChg>
        <pc:picChg chg="add del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28" creationId="{00000000-0000-0000-0000-000000000000}"/>
          </ac:picMkLst>
        </pc:picChg>
        <pc:picChg chg="add del mod">
          <ac:chgData name="Summer Jung" userId="f55f4652-1e45-4b38-b176-15d95abb47eb" providerId="ADAL" clId="{136B750E-D91A-4C93-AEFF-6280A7CAC351}" dt="2021-01-05T06:32:59.577" v="2516" actId="478"/>
          <ac:picMkLst>
            <pc:docMk/>
            <pc:sldMk cId="1255660114" sldId="1214"/>
            <ac:picMk id="43" creationId="{00000000-0000-0000-0000-000000000000}"/>
          </ac:picMkLst>
        </pc:picChg>
        <pc:picChg chg="add del mod">
          <ac:chgData name="Summer Jung" userId="f55f4652-1e45-4b38-b176-15d95abb47eb" providerId="ADAL" clId="{136B750E-D91A-4C93-AEFF-6280A7CAC351}" dt="2021-01-05T06:33:53.701" v="2548" actId="478"/>
          <ac:picMkLst>
            <pc:docMk/>
            <pc:sldMk cId="1255660114" sldId="1214"/>
            <ac:picMk id="44" creationId="{00000000-0000-0000-0000-000000000000}"/>
          </ac:picMkLst>
        </pc:picChg>
        <pc:picChg chg="add del mod">
          <ac:chgData name="Summer Jung" userId="f55f4652-1e45-4b38-b176-15d95abb47eb" providerId="ADAL" clId="{136B750E-D91A-4C93-AEFF-6280A7CAC351}" dt="2021-01-05T06:33:53.701" v="2548" actId="478"/>
          <ac:picMkLst>
            <pc:docMk/>
            <pc:sldMk cId="1255660114" sldId="1214"/>
            <ac:picMk id="46" creationId="{00000000-0000-0000-0000-000000000000}"/>
          </ac:picMkLst>
        </pc:picChg>
        <pc:picChg chg="mod">
          <ac:chgData name="Summer Jung" userId="f55f4652-1e45-4b38-b176-15d95abb47eb" providerId="ADAL" clId="{136B750E-D91A-4C93-AEFF-6280A7CAC351}" dt="2021-01-05T04:57:33.984" v="688" actId="164"/>
          <ac:picMkLst>
            <pc:docMk/>
            <pc:sldMk cId="1255660114" sldId="1214"/>
            <ac:picMk id="47" creationId="{00000000-0000-0000-0000-000000000000}"/>
          </ac:picMkLst>
        </pc:picChg>
        <pc:picChg chg="del mod ord">
          <ac:chgData name="Summer Jung" userId="f55f4652-1e45-4b38-b176-15d95abb47eb" providerId="ADAL" clId="{136B750E-D91A-4C93-AEFF-6280A7CAC351}" dt="2021-01-05T05:03:00.557" v="1020" actId="478"/>
          <ac:picMkLst>
            <pc:docMk/>
            <pc:sldMk cId="1255660114" sldId="1214"/>
            <ac:picMk id="48" creationId="{00000000-0000-0000-0000-000000000000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0" creationId="{E9881996-2D41-4A2F-AD47-171055E6C37B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1" creationId="{99C722C4-6424-4011-9EB8-36E091945442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2" creationId="{EFD122A6-EEF1-4BC0-BED7-4B0CD95B8E78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3" creationId="{8FC3CBF8-1370-47E3-A395-23CFCBE57D9B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4" creationId="{A9818B48-F8AF-4015-B592-C25853C2FCAC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5" creationId="{32E2D191-5486-49CB-B28C-D5471DF0C0F6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6" creationId="{F7E6DBC4-7A51-47CA-A7DB-183DD240D720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7" creationId="{A2A68CAA-D228-424D-8FD3-7FCF386B12E8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59" creationId="{A005E814-726A-4174-A376-0952D3499789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61" creationId="{76B7FA4D-5A89-4FEC-BAEB-2C8074D671CD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63" creationId="{89025712-9CBC-43F9-A587-1636670711F2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65" creationId="{33548A82-986C-4DB8-8796-81C03A19B538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68" creationId="{92CA62BD-56F7-4B29-91B5-F6E0A5114DAC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69" creationId="{A044FC91-7279-488E-A0EF-8188BACB14BC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71" creationId="{1BDB2881-40B8-4C19-A431-6697FF0C9B38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73" creationId="{77A2BE77-8BB5-4D24-B6FB-81B6EB30B5B1}"/>
          </ac:picMkLst>
        </pc:picChg>
        <pc:picChg chg="add mod">
          <ac:chgData name="Summer Jung" userId="f55f4652-1e45-4b38-b176-15d95abb47eb" providerId="ADAL" clId="{136B750E-D91A-4C93-AEFF-6280A7CAC351}" dt="2021-01-08T01:35:29.532" v="8498" actId="1036"/>
          <ac:picMkLst>
            <pc:docMk/>
            <pc:sldMk cId="1255660114" sldId="1214"/>
            <ac:picMk id="76" creationId="{412E7150-EF03-45F5-80BB-AE015128E1C4}"/>
          </ac:picMkLst>
        </pc:picChg>
        <pc:cxnChg chg="mod">
          <ac:chgData name="Summer Jung" userId="f55f4652-1e45-4b38-b176-15d95abb47eb" providerId="ADAL" clId="{136B750E-D91A-4C93-AEFF-6280A7CAC351}" dt="2021-01-05T04:52:38.192" v="375" actId="208"/>
          <ac:cxnSpMkLst>
            <pc:docMk/>
            <pc:sldMk cId="1255660114" sldId="1214"/>
            <ac:cxnSpMk id="29" creationId="{00000000-0000-0000-0000-000000000000}"/>
          </ac:cxnSpMkLst>
        </pc:cxnChg>
        <pc:cxnChg chg="mod">
          <ac:chgData name="Summer Jung" userId="f55f4652-1e45-4b38-b176-15d95abb47eb" providerId="ADAL" clId="{136B750E-D91A-4C93-AEFF-6280A7CAC351}" dt="2021-01-05T04:52:38.192" v="375" actId="208"/>
          <ac:cxnSpMkLst>
            <pc:docMk/>
            <pc:sldMk cId="1255660114" sldId="1214"/>
            <ac:cxnSpMk id="30" creationId="{00000000-0000-0000-0000-000000000000}"/>
          </ac:cxnSpMkLst>
        </pc:cxnChg>
        <pc:cxnChg chg="add del mod">
          <ac:chgData name="Summer Jung" userId="f55f4652-1e45-4b38-b176-15d95abb47eb" providerId="ADAL" clId="{136B750E-D91A-4C93-AEFF-6280A7CAC351}" dt="2021-01-05T06:22:20.365" v="2038" actId="478"/>
          <ac:cxnSpMkLst>
            <pc:docMk/>
            <pc:sldMk cId="1255660114" sldId="1214"/>
            <ac:cxnSpMk id="31" creationId="{00000000-0000-0000-0000-000000000000}"/>
          </ac:cxnSpMkLst>
        </pc:cxnChg>
        <pc:cxnChg chg="add del">
          <ac:chgData name="Summer Jung" userId="f55f4652-1e45-4b38-b176-15d95abb47eb" providerId="ADAL" clId="{136B750E-D91A-4C93-AEFF-6280A7CAC351}" dt="2021-01-05T06:21:57.336" v="2016"/>
          <ac:cxnSpMkLst>
            <pc:docMk/>
            <pc:sldMk cId="1255660114" sldId="1214"/>
            <ac:cxnSpMk id="32" creationId="{D6F32025-ADA7-4052-A673-11536E28F949}"/>
          </ac:cxnSpMkLst>
        </pc:cxnChg>
        <pc:cxnChg chg="add del mod ord">
          <ac:chgData name="Summer Jung" userId="f55f4652-1e45-4b38-b176-15d95abb47eb" providerId="ADAL" clId="{136B750E-D91A-4C93-AEFF-6280A7CAC351}" dt="2021-01-08T01:35:29.532" v="8498" actId="1036"/>
          <ac:cxnSpMkLst>
            <pc:docMk/>
            <pc:sldMk cId="1255660114" sldId="1214"/>
            <ac:cxnSpMk id="33" creationId="{9FAE4833-9D66-4DC7-862B-84AF2A5F8203}"/>
          </ac:cxnSpMkLst>
        </pc:cxnChg>
        <pc:cxnChg chg="mod">
          <ac:chgData name="Summer Jung" userId="f55f4652-1e45-4b38-b176-15d95abb47eb" providerId="ADAL" clId="{136B750E-D91A-4C93-AEFF-6280A7CAC351}" dt="2021-01-05T04:52:38.192" v="375" actId="208"/>
          <ac:cxnSpMkLst>
            <pc:docMk/>
            <pc:sldMk cId="1255660114" sldId="1214"/>
            <ac:cxnSpMk id="35" creationId="{00000000-0000-0000-0000-000000000000}"/>
          </ac:cxnSpMkLst>
        </pc:cxnChg>
        <pc:cxnChg chg="add mod ord">
          <ac:chgData name="Summer Jung" userId="f55f4652-1e45-4b38-b176-15d95abb47eb" providerId="ADAL" clId="{136B750E-D91A-4C93-AEFF-6280A7CAC351}" dt="2021-01-08T01:35:52.988" v="8529" actId="1038"/>
          <ac:cxnSpMkLst>
            <pc:docMk/>
            <pc:sldMk cId="1255660114" sldId="1214"/>
            <ac:cxnSpMk id="38" creationId="{98AB4271-38C7-427F-A5A9-37C2EC7E7128}"/>
          </ac:cxnSpMkLst>
        </pc:cxnChg>
        <pc:cxnChg chg="add mod">
          <ac:chgData name="Summer Jung" userId="f55f4652-1e45-4b38-b176-15d95abb47eb" providerId="ADAL" clId="{136B750E-D91A-4C93-AEFF-6280A7CAC351}" dt="2021-01-08T01:35:45.858" v="8512" actId="1038"/>
          <ac:cxnSpMkLst>
            <pc:docMk/>
            <pc:sldMk cId="1255660114" sldId="1214"/>
            <ac:cxnSpMk id="42" creationId="{D0A88C10-6335-4BA8-8C73-2C392C65B872}"/>
          </ac:cxnSpMkLst>
        </pc:cxnChg>
        <pc:cxnChg chg="add del mod">
          <ac:chgData name="Summer Jung" userId="f55f4652-1e45-4b38-b176-15d95abb47eb" providerId="ADAL" clId="{136B750E-D91A-4C93-AEFF-6280A7CAC351}" dt="2021-01-05T06:33:26.057" v="2542" actId="478"/>
          <ac:cxnSpMkLst>
            <pc:docMk/>
            <pc:sldMk cId="1255660114" sldId="1214"/>
            <ac:cxnSpMk id="45" creationId="{21847BE3-2BCE-45E0-9B53-03CCC9131FCA}"/>
          </ac:cxnSpMkLst>
        </pc:cxnChg>
      </pc:sldChg>
      <pc:sldChg chg="delSp modSp add del modNotesTx">
        <pc:chgData name="Summer Jung" userId="f55f4652-1e45-4b38-b176-15d95abb47eb" providerId="ADAL" clId="{136B750E-D91A-4C93-AEFF-6280A7CAC351}" dt="2021-01-05T05:16:17.145" v="1436" actId="2696"/>
        <pc:sldMkLst>
          <pc:docMk/>
          <pc:sldMk cId="609622178" sldId="1215"/>
        </pc:sldMkLst>
        <pc:spChg chg="mod">
          <ac:chgData name="Summer Jung" userId="f55f4652-1e45-4b38-b176-15d95abb47eb" providerId="ADAL" clId="{136B750E-D91A-4C93-AEFF-6280A7CAC351}" dt="2021-01-05T05:15:45.953" v="1428"/>
          <ac:spMkLst>
            <pc:docMk/>
            <pc:sldMk cId="609622178" sldId="1215"/>
            <ac:spMk id="15" creationId="{4BB50D61-E104-4388-8AD1-FA004F75CDE4}"/>
          </ac:spMkLst>
        </pc:spChg>
        <pc:grpChg chg="del">
          <ac:chgData name="Summer Jung" userId="f55f4652-1e45-4b38-b176-15d95abb47eb" providerId="ADAL" clId="{136B750E-D91A-4C93-AEFF-6280A7CAC351}" dt="2021-01-05T05:15:47.627" v="1429" actId="478"/>
          <ac:grpSpMkLst>
            <pc:docMk/>
            <pc:sldMk cId="609622178" sldId="1215"/>
            <ac:grpSpMk id="11" creationId="{00000000-0000-0000-0000-000000000000}"/>
          </ac:grpSpMkLst>
        </pc:grpChg>
      </pc:sldChg>
      <pc:sldChg chg="addSp modSp add del">
        <pc:chgData name="Summer Jung" userId="f55f4652-1e45-4b38-b176-15d95abb47eb" providerId="ADAL" clId="{136B750E-D91A-4C93-AEFF-6280A7CAC351}" dt="2021-01-07T05:16:26.815" v="7850" actId="2696"/>
        <pc:sldMkLst>
          <pc:docMk/>
          <pc:sldMk cId="989324451" sldId="1215"/>
        </pc:sldMkLst>
        <pc:spChg chg="mod">
          <ac:chgData name="Summer Jung" userId="f55f4652-1e45-4b38-b176-15d95abb47eb" providerId="ADAL" clId="{136B750E-D91A-4C93-AEFF-6280A7CAC351}" dt="2021-01-05T06:16:32.963" v="1879" actId="20577"/>
          <ac:spMkLst>
            <pc:docMk/>
            <pc:sldMk cId="989324451" sldId="1215"/>
            <ac:spMk id="2" creationId="{377DF782-1E82-4F35-AD0F-55C615AD62D1}"/>
          </ac:spMkLst>
        </pc:spChg>
        <pc:spChg chg="add">
          <ac:chgData name="Summer Jung" userId="f55f4652-1e45-4b38-b176-15d95abb47eb" providerId="ADAL" clId="{136B750E-D91A-4C93-AEFF-6280A7CAC351}" dt="2021-01-07T04:12:14.699" v="6209"/>
          <ac:spMkLst>
            <pc:docMk/>
            <pc:sldMk cId="989324451" sldId="1215"/>
            <ac:spMk id="3" creationId="{AA042403-EFAA-44B9-A434-D499F45DC8E6}"/>
          </ac:spMkLst>
        </pc:spChg>
      </pc:sldChg>
      <pc:sldChg chg="addSp delSp modSp add del">
        <pc:chgData name="Summer Jung" userId="f55f4652-1e45-4b38-b176-15d95abb47eb" providerId="ADAL" clId="{136B750E-D91A-4C93-AEFF-6280A7CAC351}" dt="2021-01-05T05:04:23.261" v="1065" actId="2696"/>
        <pc:sldMkLst>
          <pc:docMk/>
          <pc:sldMk cId="2721221585" sldId="1215"/>
        </pc:sldMkLst>
        <pc:spChg chg="del">
          <ac:chgData name="Summer Jung" userId="f55f4652-1e45-4b38-b176-15d95abb47eb" providerId="ADAL" clId="{136B750E-D91A-4C93-AEFF-6280A7CAC351}" dt="2021-01-05T05:03:40.968" v="1024" actId="478"/>
          <ac:spMkLst>
            <pc:docMk/>
            <pc:sldMk cId="2721221585" sldId="1215"/>
            <ac:spMk id="2" creationId="{AF902229-82B2-4173-816B-E26766B8FD95}"/>
          </ac:spMkLst>
        </pc:spChg>
        <pc:spChg chg="add del mod">
          <ac:chgData name="Summer Jung" userId="f55f4652-1e45-4b38-b176-15d95abb47eb" providerId="ADAL" clId="{136B750E-D91A-4C93-AEFF-6280A7CAC351}" dt="2021-01-05T05:03:42.837" v="1026" actId="478"/>
          <ac:spMkLst>
            <pc:docMk/>
            <pc:sldMk cId="2721221585" sldId="1215"/>
            <ac:spMk id="5" creationId="{62A327EB-C9A4-4CB2-B11B-789C8C1A7242}"/>
          </ac:spMkLst>
        </pc:spChg>
        <pc:spChg chg="add del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13" creationId="{47ABB1D4-A8B9-4891-81E8-1C3457076C80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14" creationId="{24769048-CBAD-4AAA-91B4-7898ED793D7F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15" creationId="{0ED780BC-8ED8-4F79-BDD2-72E902C6499A}"/>
          </ac:spMkLst>
        </pc:spChg>
        <pc:spChg chg="del">
          <ac:chgData name="Summer Jung" userId="f55f4652-1e45-4b38-b176-15d95abb47eb" providerId="ADAL" clId="{136B750E-D91A-4C93-AEFF-6280A7CAC351}" dt="2021-01-05T05:03:44.927" v="1027" actId="478"/>
          <ac:spMkLst>
            <pc:docMk/>
            <pc:sldMk cId="2721221585" sldId="1215"/>
            <ac:spMk id="16" creationId="{69802CE7-E749-41F1-8386-9CB3BD0B7D4F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18" creationId="{F79A1B8A-3BCA-4ADF-8351-D21788F76AF8}"/>
          </ac:spMkLst>
        </pc:spChg>
        <pc:spChg chg="del">
          <ac:chgData name="Summer Jung" userId="f55f4652-1e45-4b38-b176-15d95abb47eb" providerId="ADAL" clId="{136B750E-D91A-4C93-AEFF-6280A7CAC351}" dt="2021-01-05T05:03:44.927" v="1027" actId="478"/>
          <ac:spMkLst>
            <pc:docMk/>
            <pc:sldMk cId="2721221585" sldId="1215"/>
            <ac:spMk id="20" creationId="{97220A20-5C41-4F7E-9242-3503A61AA0DF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28" creationId="{2C2D5177-52B2-4F60-8A4F-B950CBC26899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35" creationId="{6D0828A7-F5AA-4B4F-8E91-2DB8BEE73E95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36" creationId="{19DC2138-4DD9-47D4-A068-EC23C54C34CB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37" creationId="{4B7100A0-0BD3-4F26-836F-47A5676CD202}"/>
          </ac:spMkLst>
        </pc:spChg>
        <pc:spChg chg="add del mod">
          <ac:chgData name="Summer Jung" userId="f55f4652-1e45-4b38-b176-15d95abb47eb" providerId="ADAL" clId="{136B750E-D91A-4C93-AEFF-6280A7CAC351}" dt="2021-01-05T05:04:18.518" v="1063"/>
          <ac:spMkLst>
            <pc:docMk/>
            <pc:sldMk cId="2721221585" sldId="1215"/>
            <ac:spMk id="41" creationId="{3BFF2044-8D30-4B60-BE1E-5CEC60764797}"/>
          </ac:spMkLst>
        </pc:spChg>
        <pc:grpChg chg="add del mod">
          <ac:chgData name="Summer Jung" userId="f55f4652-1e45-4b38-b176-15d95abb47eb" providerId="ADAL" clId="{136B750E-D91A-4C93-AEFF-6280A7CAC351}" dt="2021-01-05T05:04:18.518" v="1063"/>
          <ac:grpSpMkLst>
            <pc:docMk/>
            <pc:sldMk cId="2721221585" sldId="1215"/>
            <ac:grpSpMk id="23" creationId="{91124200-CA81-4EBA-BAE4-7CE64C054F15}"/>
          </ac:grpSpMkLst>
        </pc:grpChg>
        <pc:grpChg chg="add del mod">
          <ac:chgData name="Summer Jung" userId="f55f4652-1e45-4b38-b176-15d95abb47eb" providerId="ADAL" clId="{136B750E-D91A-4C93-AEFF-6280A7CAC351}" dt="2021-01-05T05:04:18.518" v="1063"/>
          <ac:grpSpMkLst>
            <pc:docMk/>
            <pc:sldMk cId="2721221585" sldId="1215"/>
            <ac:grpSpMk id="32" creationId="{9A512951-3509-4B3D-9D37-316A14E9476E}"/>
          </ac:grpSpMkLst>
        </pc:grpChg>
        <pc:grpChg chg="add del mod">
          <ac:chgData name="Summer Jung" userId="f55f4652-1e45-4b38-b176-15d95abb47eb" providerId="ADAL" clId="{136B750E-D91A-4C93-AEFF-6280A7CAC351}" dt="2021-01-05T05:04:18.518" v="1063"/>
          <ac:grpSpMkLst>
            <pc:docMk/>
            <pc:sldMk cId="2721221585" sldId="1215"/>
            <ac:grpSpMk id="38" creationId="{2B0CFFE0-14A3-43AE-87BC-216F8952DE36}"/>
          </ac:grpSpMkLst>
        </pc:grpChg>
        <pc:picChg chg="del">
          <ac:chgData name="Summer Jung" userId="f55f4652-1e45-4b38-b176-15d95abb47eb" providerId="ADAL" clId="{136B750E-D91A-4C93-AEFF-6280A7CAC351}" dt="2021-01-05T05:03:41.988" v="1025" actId="478"/>
          <ac:picMkLst>
            <pc:docMk/>
            <pc:sldMk cId="2721221585" sldId="1215"/>
            <ac:picMk id="4" creationId="{AC982B70-B382-4988-8A8E-AA57A76DDF22}"/>
          </ac:picMkLst>
        </pc:picChg>
        <pc:picChg chg="del">
          <ac:chgData name="Summer Jung" userId="f55f4652-1e45-4b38-b176-15d95abb47eb" providerId="ADAL" clId="{136B750E-D91A-4C93-AEFF-6280A7CAC351}" dt="2021-01-05T05:03:44.927" v="1027" actId="478"/>
          <ac:picMkLst>
            <pc:docMk/>
            <pc:sldMk cId="2721221585" sldId="1215"/>
            <ac:picMk id="9" creationId="{1B0E3609-F8A3-4087-9868-D743AC1244AC}"/>
          </ac:picMkLst>
        </pc:picChg>
        <pc:picChg chg="del">
          <ac:chgData name="Summer Jung" userId="f55f4652-1e45-4b38-b176-15d95abb47eb" providerId="ADAL" clId="{136B750E-D91A-4C93-AEFF-6280A7CAC351}" dt="2021-01-05T05:03:44.927" v="1027" actId="478"/>
          <ac:picMkLst>
            <pc:docMk/>
            <pc:sldMk cId="2721221585" sldId="1215"/>
            <ac:picMk id="21" creationId="{584C02E3-589C-4A72-923F-4E574CABD3A7}"/>
          </ac:picMkLst>
        </pc:picChg>
        <pc:picChg chg="del">
          <ac:chgData name="Summer Jung" userId="f55f4652-1e45-4b38-b176-15d95abb47eb" providerId="ADAL" clId="{136B750E-D91A-4C93-AEFF-6280A7CAC351}" dt="2021-01-05T05:03:44.927" v="1027" actId="478"/>
          <ac:picMkLst>
            <pc:docMk/>
            <pc:sldMk cId="2721221585" sldId="1215"/>
            <ac:picMk id="22" creationId="{DD4EA646-493A-4623-BD5D-A0CE0A004A02}"/>
          </ac:picMkLst>
        </pc:picChg>
        <pc:picChg chg="del">
          <ac:chgData name="Summer Jung" userId="f55f4652-1e45-4b38-b176-15d95abb47eb" providerId="ADAL" clId="{136B750E-D91A-4C93-AEFF-6280A7CAC351}" dt="2021-01-05T05:03:44.927" v="1027" actId="478"/>
          <ac:picMkLst>
            <pc:docMk/>
            <pc:sldMk cId="2721221585" sldId="1215"/>
            <ac:picMk id="24" creationId="{C9187C16-616C-4A70-97B2-4A6B09BCF5EB}"/>
          </ac:picMkLst>
        </pc:picChg>
        <pc:picChg chg="add del mod">
          <ac:chgData name="Summer Jung" userId="f55f4652-1e45-4b38-b176-15d95abb47eb" providerId="ADAL" clId="{136B750E-D91A-4C93-AEFF-6280A7CAC351}" dt="2021-01-05T05:04:18.518" v="1063"/>
          <ac:picMkLst>
            <pc:docMk/>
            <pc:sldMk cId="2721221585" sldId="1215"/>
            <ac:picMk id="29" creationId="{40CC4FF3-88AF-4F40-BC0B-95F8318C5245}"/>
          </ac:picMkLst>
        </pc:picChg>
        <pc:picChg chg="add del mod">
          <ac:chgData name="Summer Jung" userId="f55f4652-1e45-4b38-b176-15d95abb47eb" providerId="ADAL" clId="{136B750E-D91A-4C93-AEFF-6280A7CAC351}" dt="2021-01-05T05:04:18.518" v="1063"/>
          <ac:picMkLst>
            <pc:docMk/>
            <pc:sldMk cId="2721221585" sldId="1215"/>
            <ac:picMk id="30" creationId="{97ED9C0C-C6CE-43F3-9C7B-A43F207D774B}"/>
          </ac:picMkLst>
        </pc:picChg>
        <pc:picChg chg="add del mod">
          <ac:chgData name="Summer Jung" userId="f55f4652-1e45-4b38-b176-15d95abb47eb" providerId="ADAL" clId="{136B750E-D91A-4C93-AEFF-6280A7CAC351}" dt="2021-01-05T05:04:18.518" v="1063"/>
          <ac:picMkLst>
            <pc:docMk/>
            <pc:sldMk cId="2721221585" sldId="1215"/>
            <ac:picMk id="31" creationId="{16D02AA2-C2CB-42D7-933E-34A4344BE0CB}"/>
          </ac:picMkLst>
        </pc:picChg>
        <pc:picChg chg="add del mod">
          <ac:chgData name="Summer Jung" userId="f55f4652-1e45-4b38-b176-15d95abb47eb" providerId="ADAL" clId="{136B750E-D91A-4C93-AEFF-6280A7CAC351}" dt="2021-01-05T05:04:18.518" v="1063"/>
          <ac:picMkLst>
            <pc:docMk/>
            <pc:sldMk cId="2721221585" sldId="1215"/>
            <ac:picMk id="42" creationId="{E7B573A7-05A7-40D9-9740-F31ACAC5DB7A}"/>
          </ac:picMkLst>
        </pc:picChg>
        <pc:cxnChg chg="del">
          <ac:chgData name="Summer Jung" userId="f55f4652-1e45-4b38-b176-15d95abb47eb" providerId="ADAL" clId="{136B750E-D91A-4C93-AEFF-6280A7CAC351}" dt="2021-01-05T05:03:44.927" v="1027" actId="478"/>
          <ac:cxnSpMkLst>
            <pc:docMk/>
            <pc:sldMk cId="2721221585" sldId="1215"/>
            <ac:cxnSpMk id="17" creationId="{EA581E96-DB8A-4B1A-9668-CAA1E6720E81}"/>
          </ac:cxnSpMkLst>
        </pc:cxnChg>
        <pc:cxnChg chg="add del mod">
          <ac:chgData name="Summer Jung" userId="f55f4652-1e45-4b38-b176-15d95abb47eb" providerId="ADAL" clId="{136B750E-D91A-4C93-AEFF-6280A7CAC351}" dt="2021-01-05T05:04:18.518" v="1063"/>
          <ac:cxnSpMkLst>
            <pc:docMk/>
            <pc:sldMk cId="2721221585" sldId="1215"/>
            <ac:cxnSpMk id="19" creationId="{586CAB4A-33D4-4424-B5DC-7F6FE0146ECB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8T01:34:06.698" v="8415" actId="1035"/>
        <pc:sldMkLst>
          <pc:docMk/>
          <pc:sldMk cId="2466941171" sldId="1216"/>
        </pc:sldMkLst>
        <pc:spChg chg="del">
          <ac:chgData name="Summer Jung" userId="f55f4652-1e45-4b38-b176-15d95abb47eb" providerId="ADAL" clId="{136B750E-D91A-4C93-AEFF-6280A7CAC351}" dt="2021-01-07T01:19:12.421" v="3055" actId="478"/>
          <ac:spMkLst>
            <pc:docMk/>
            <pc:sldMk cId="2466941171" sldId="1216"/>
            <ac:spMk id="3" creationId="{00000000-0000-0000-0000-000000000000}"/>
          </ac:spMkLst>
        </pc:spChg>
        <pc:spChg chg="add del mod">
          <ac:chgData name="Summer Jung" userId="f55f4652-1e45-4b38-b176-15d95abb47eb" providerId="ADAL" clId="{136B750E-D91A-4C93-AEFF-6280A7CAC351}" dt="2021-01-07T04:10:11.179" v="6198" actId="478"/>
          <ac:spMkLst>
            <pc:docMk/>
            <pc:sldMk cId="2466941171" sldId="1216"/>
            <ac:spMk id="4" creationId="{3B3C4A54-E11C-4C14-925A-4A4E494CFDCB}"/>
          </ac:spMkLst>
        </pc:spChg>
        <pc:spChg chg="del">
          <ac:chgData name="Summer Jung" userId="f55f4652-1e45-4b38-b176-15d95abb47eb" providerId="ADAL" clId="{136B750E-D91A-4C93-AEFF-6280A7CAC351}" dt="2021-01-07T01:19:12.421" v="3055" actId="478"/>
          <ac:spMkLst>
            <pc:docMk/>
            <pc:sldMk cId="2466941171" sldId="1216"/>
            <ac:spMk id="10" creationId="{00000000-0000-0000-0000-000000000000}"/>
          </ac:spMkLst>
        </pc:spChg>
        <pc:spChg chg="mod">
          <ac:chgData name="Summer Jung" userId="f55f4652-1e45-4b38-b176-15d95abb47eb" providerId="ADAL" clId="{136B750E-D91A-4C93-AEFF-6280A7CAC351}" dt="2021-01-07T01:19:05.788" v="3054"/>
          <ac:spMkLst>
            <pc:docMk/>
            <pc:sldMk cId="2466941171" sldId="1216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8T01:34:06.698" v="8415" actId="1035"/>
          <ac:spMkLst>
            <pc:docMk/>
            <pc:sldMk cId="2466941171" sldId="1216"/>
            <ac:spMk id="13" creationId="{9E1E44BD-550B-4ACA-82BB-95D2E6BEBBC3}"/>
          </ac:spMkLst>
        </pc:spChg>
        <pc:spChg chg="del">
          <ac:chgData name="Summer Jung" userId="f55f4652-1e45-4b38-b176-15d95abb47eb" providerId="ADAL" clId="{136B750E-D91A-4C93-AEFF-6280A7CAC351}" dt="2021-01-07T01:19:12.421" v="3055" actId="478"/>
          <ac:spMkLst>
            <pc:docMk/>
            <pc:sldMk cId="2466941171" sldId="1216"/>
            <ac:spMk id="15" creationId="{1FCFA56D-2BC7-4769-A1E3-2BB6F2B8F9FA}"/>
          </ac:spMkLst>
        </pc:spChg>
        <pc:spChg chg="add mod">
          <ac:chgData name="Summer Jung" userId="f55f4652-1e45-4b38-b176-15d95abb47eb" providerId="ADAL" clId="{136B750E-D91A-4C93-AEFF-6280A7CAC351}" dt="2021-01-08T01:34:06.698" v="8415" actId="1035"/>
          <ac:spMkLst>
            <pc:docMk/>
            <pc:sldMk cId="2466941171" sldId="1216"/>
            <ac:spMk id="17" creationId="{F6578249-8AF7-460B-958C-412D65E795B7}"/>
          </ac:spMkLst>
        </pc:spChg>
        <pc:spChg chg="add mod">
          <ac:chgData name="Summer Jung" userId="f55f4652-1e45-4b38-b176-15d95abb47eb" providerId="ADAL" clId="{136B750E-D91A-4C93-AEFF-6280A7CAC351}" dt="2021-01-08T01:34:06.698" v="8415" actId="1035"/>
          <ac:spMkLst>
            <pc:docMk/>
            <pc:sldMk cId="2466941171" sldId="1216"/>
            <ac:spMk id="18" creationId="{9C332549-42A9-4387-BFFA-46E3E0E73228}"/>
          </ac:spMkLst>
        </pc:spChg>
        <pc:spChg chg="add del mod">
          <ac:chgData name="Summer Jung" userId="f55f4652-1e45-4b38-b176-15d95abb47eb" providerId="ADAL" clId="{136B750E-D91A-4C93-AEFF-6280A7CAC351}" dt="2021-01-07T05:09:45.017" v="7724" actId="478"/>
          <ac:spMkLst>
            <pc:docMk/>
            <pc:sldMk cId="2466941171" sldId="1216"/>
            <ac:spMk id="19" creationId="{723A0082-0E61-416D-A0D2-BB2D977D4C1A}"/>
          </ac:spMkLst>
        </pc:spChg>
        <pc:spChg chg="add del mod">
          <ac:chgData name="Summer Jung" userId="f55f4652-1e45-4b38-b176-15d95abb47eb" providerId="ADAL" clId="{136B750E-D91A-4C93-AEFF-6280A7CAC351}" dt="2021-01-07T05:09:45.657" v="7725" actId="478"/>
          <ac:spMkLst>
            <pc:docMk/>
            <pc:sldMk cId="2466941171" sldId="1216"/>
            <ac:spMk id="20" creationId="{C52D5207-7510-42E1-AE25-08A8FDE773D4}"/>
          </ac:spMkLst>
        </pc:spChg>
        <pc:spChg chg="add del mod">
          <ac:chgData name="Summer Jung" userId="f55f4652-1e45-4b38-b176-15d95abb47eb" providerId="ADAL" clId="{136B750E-D91A-4C93-AEFF-6280A7CAC351}" dt="2021-01-07T05:09:46.212" v="7726" actId="478"/>
          <ac:spMkLst>
            <pc:docMk/>
            <pc:sldMk cId="2466941171" sldId="1216"/>
            <ac:spMk id="35" creationId="{6DFE085E-D55A-49E7-9305-898069807D30}"/>
          </ac:spMkLst>
        </pc:spChg>
        <pc:spChg chg="add mod">
          <ac:chgData name="Summer Jung" userId="f55f4652-1e45-4b38-b176-15d95abb47eb" providerId="ADAL" clId="{136B750E-D91A-4C93-AEFF-6280A7CAC351}" dt="2021-01-08T01:34:06.698" v="8415" actId="1035"/>
          <ac:spMkLst>
            <pc:docMk/>
            <pc:sldMk cId="2466941171" sldId="1216"/>
            <ac:spMk id="38" creationId="{E5C7C4BE-7D4F-418E-BD08-FC89E3F322BD}"/>
          </ac:spMkLst>
        </pc:spChg>
        <pc:spChg chg="add del mod">
          <ac:chgData name="Summer Jung" userId="f55f4652-1e45-4b38-b176-15d95abb47eb" providerId="ADAL" clId="{136B750E-D91A-4C93-AEFF-6280A7CAC351}" dt="2021-01-08T01:33:56.173" v="8392" actId="478"/>
          <ac:spMkLst>
            <pc:docMk/>
            <pc:sldMk cId="2466941171" sldId="1216"/>
            <ac:spMk id="47" creationId="{EFFBFD44-F08B-45BE-A0DC-A43E8B088FC7}"/>
          </ac:spMkLst>
        </pc:spChg>
        <pc:picChg chg="del">
          <ac:chgData name="Summer Jung" userId="f55f4652-1e45-4b38-b176-15d95abb47eb" providerId="ADAL" clId="{136B750E-D91A-4C93-AEFF-6280A7CAC351}" dt="2021-01-07T01:19:12.421" v="3055" actId="478"/>
          <ac:picMkLst>
            <pc:docMk/>
            <pc:sldMk cId="2466941171" sldId="1216"/>
            <ac:picMk id="6" creationId="{96FBA9D4-069A-4E8F-ABCC-9CCB0B608362}"/>
          </ac:picMkLst>
        </pc:picChg>
        <pc:picChg chg="del">
          <ac:chgData name="Summer Jung" userId="f55f4652-1e45-4b38-b176-15d95abb47eb" providerId="ADAL" clId="{136B750E-D91A-4C93-AEFF-6280A7CAC351}" dt="2021-01-07T01:19:12.421" v="3055" actId="478"/>
          <ac:picMkLst>
            <pc:docMk/>
            <pc:sldMk cId="2466941171" sldId="1216"/>
            <ac:picMk id="7" creationId="{03E04EB6-D98D-4D81-A0E5-1EB7446E325A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12" creationId="{ADAB812E-E95A-4549-B363-1CB721094B4E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14" creationId="{319BD1E5-9097-45DD-BA3E-A12C27CB4EAA}"/>
          </ac:picMkLst>
        </pc:picChg>
        <pc:picChg chg="add del mod">
          <ac:chgData name="Summer Jung" userId="f55f4652-1e45-4b38-b176-15d95abb47eb" providerId="ADAL" clId="{136B750E-D91A-4C93-AEFF-6280A7CAC351}" dt="2021-01-07T04:42:56.581" v="6952"/>
          <ac:picMkLst>
            <pc:docMk/>
            <pc:sldMk cId="2466941171" sldId="1216"/>
            <ac:picMk id="22" creationId="{C96D18ED-21D7-47A5-962B-5E602772D0ED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24" creationId="{A08CBE26-719A-44B2-8881-F6F549DC1914}"/>
          </ac:picMkLst>
        </pc:picChg>
        <pc:picChg chg="add del mod">
          <ac:chgData name="Summer Jung" userId="f55f4652-1e45-4b38-b176-15d95abb47eb" providerId="ADAL" clId="{136B750E-D91A-4C93-AEFF-6280A7CAC351}" dt="2021-01-07T04:49:40.960" v="7070" actId="478"/>
          <ac:picMkLst>
            <pc:docMk/>
            <pc:sldMk cId="2466941171" sldId="1216"/>
            <ac:picMk id="26" creationId="{38D4C37F-C311-49EA-BEA4-FE02A90F48CE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28" creationId="{913AF203-C3DE-4552-BBE8-0030648E2F80}"/>
          </ac:picMkLst>
        </pc:picChg>
        <pc:picChg chg="add del mod">
          <ac:chgData name="Summer Jung" userId="f55f4652-1e45-4b38-b176-15d95abb47eb" providerId="ADAL" clId="{136B750E-D91A-4C93-AEFF-6280A7CAC351}" dt="2021-01-07T04:49:42.176" v="7071" actId="478"/>
          <ac:picMkLst>
            <pc:docMk/>
            <pc:sldMk cId="2466941171" sldId="1216"/>
            <ac:picMk id="30" creationId="{88CF8879-C9CD-4EE6-8CFA-90D5179719FF}"/>
          </ac:picMkLst>
        </pc:picChg>
        <pc:picChg chg="add del mod">
          <ac:chgData name="Summer Jung" userId="f55f4652-1e45-4b38-b176-15d95abb47eb" providerId="ADAL" clId="{136B750E-D91A-4C93-AEFF-6280A7CAC351}" dt="2021-01-07T04:42:12.329" v="6940"/>
          <ac:picMkLst>
            <pc:docMk/>
            <pc:sldMk cId="2466941171" sldId="1216"/>
            <ac:picMk id="32" creationId="{18D9B497-02C0-4519-A381-9E5208442769}"/>
          </ac:picMkLst>
        </pc:picChg>
        <pc:picChg chg="add del mod">
          <ac:chgData name="Summer Jung" userId="f55f4652-1e45-4b38-b176-15d95abb47eb" providerId="ADAL" clId="{136B750E-D91A-4C93-AEFF-6280A7CAC351}" dt="2021-01-07T04:57:20.720" v="7404"/>
          <ac:picMkLst>
            <pc:docMk/>
            <pc:sldMk cId="2466941171" sldId="1216"/>
            <ac:picMk id="34" creationId="{30A2D2ED-D67B-46BF-95C4-7C759134E76A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36" creationId="{04BCE483-912E-4C2A-ADCE-1528296CCE28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37" creationId="{71D67116-1BE1-46FB-AD98-90D318280FEB}"/>
          </ac:picMkLst>
        </pc:picChg>
        <pc:picChg chg="add del mod">
          <ac:chgData name="Summer Jung" userId="f55f4652-1e45-4b38-b176-15d95abb47eb" providerId="ADAL" clId="{136B750E-D91A-4C93-AEFF-6280A7CAC351}" dt="2021-01-07T05:04:52.802" v="7675" actId="478"/>
          <ac:picMkLst>
            <pc:docMk/>
            <pc:sldMk cId="2466941171" sldId="1216"/>
            <ac:picMk id="40" creationId="{368A38F3-591B-43C3-B444-BE2F1EDB053C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42" creationId="{E3F025D2-3BB7-4E51-8D3C-840B0C0F346F}"/>
          </ac:picMkLst>
        </pc:picChg>
        <pc:picChg chg="add del mod">
          <ac:chgData name="Summer Jung" userId="f55f4652-1e45-4b38-b176-15d95abb47eb" providerId="ADAL" clId="{136B750E-D91A-4C93-AEFF-6280A7CAC351}" dt="2021-01-07T05:10:23.569" v="7766" actId="478"/>
          <ac:picMkLst>
            <pc:docMk/>
            <pc:sldMk cId="2466941171" sldId="1216"/>
            <ac:picMk id="43" creationId="{531B0C97-535B-45A9-9CAB-39621386AC33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45" creationId="{05894B6F-DF87-4E79-BFDF-1A6760C2B0EF}"/>
          </ac:picMkLst>
        </pc:picChg>
        <pc:picChg chg="add mod">
          <ac:chgData name="Summer Jung" userId="f55f4652-1e45-4b38-b176-15d95abb47eb" providerId="ADAL" clId="{136B750E-D91A-4C93-AEFF-6280A7CAC351}" dt="2021-01-08T01:34:06.698" v="8415" actId="1035"/>
          <ac:picMkLst>
            <pc:docMk/>
            <pc:sldMk cId="2466941171" sldId="1216"/>
            <ac:picMk id="46" creationId="{AC692FC5-DFB5-4328-920B-8CCB5FCFD7EE}"/>
          </ac:picMkLst>
        </pc:picChg>
        <pc:cxnChg chg="add del mod">
          <ac:chgData name="Summer Jung" userId="f55f4652-1e45-4b38-b176-15d95abb47eb" providerId="ADAL" clId="{136B750E-D91A-4C93-AEFF-6280A7CAC351}" dt="2021-01-07T05:02:18.840" v="7608" actId="478"/>
          <ac:cxnSpMkLst>
            <pc:docMk/>
            <pc:sldMk cId="2466941171" sldId="1216"/>
            <ac:cxnSpMk id="8" creationId="{7632A051-D046-41F6-ACC1-C687F32EB67A}"/>
          </ac:cxnSpMkLst>
        </pc:cxnChg>
        <pc:cxnChg chg="del mod">
          <ac:chgData name="Summer Jung" userId="f55f4652-1e45-4b38-b176-15d95abb47eb" providerId="ADAL" clId="{136B750E-D91A-4C93-AEFF-6280A7CAC351}" dt="2021-01-07T01:19:12.421" v="3055" actId="478"/>
          <ac:cxnSpMkLst>
            <pc:docMk/>
            <pc:sldMk cId="2466941171" sldId="1216"/>
            <ac:cxnSpMk id="16" creationId="{00000000-0000-0000-0000-000000000000}"/>
          </ac:cxnSpMkLst>
        </pc:cxnChg>
        <pc:cxnChg chg="add del mod">
          <ac:chgData name="Summer Jung" userId="f55f4652-1e45-4b38-b176-15d95abb47eb" providerId="ADAL" clId="{136B750E-D91A-4C93-AEFF-6280A7CAC351}" dt="2021-01-07T05:03:04.246" v="7630" actId="478"/>
          <ac:cxnSpMkLst>
            <pc:docMk/>
            <pc:sldMk cId="2466941171" sldId="1216"/>
            <ac:cxnSpMk id="21" creationId="{B60EBDE5-3EC0-4BFF-9953-59375F93354C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1:21:09.034" v="3113" actId="1035"/>
        <pc:sldMkLst>
          <pc:docMk/>
          <pc:sldMk cId="1817782049" sldId="1217"/>
        </pc:sldMkLst>
        <pc:spChg chg="del">
          <ac:chgData name="Summer Jung" userId="f55f4652-1e45-4b38-b176-15d95abb47eb" providerId="ADAL" clId="{136B750E-D91A-4C93-AEFF-6280A7CAC351}" dt="2021-01-07T01:19:30.765" v="3057" actId="478"/>
          <ac:spMkLst>
            <pc:docMk/>
            <pc:sldMk cId="1817782049" sldId="1217"/>
            <ac:spMk id="3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7T01:20:50.181" v="3092" actId="404"/>
          <ac:spMkLst>
            <pc:docMk/>
            <pc:sldMk cId="1817782049" sldId="1217"/>
            <ac:spMk id="4" creationId="{D605F447-C6AF-491C-8435-5A5F389EC42D}"/>
          </ac:spMkLst>
        </pc:spChg>
        <pc:spChg chg="del">
          <ac:chgData name="Summer Jung" userId="f55f4652-1e45-4b38-b176-15d95abb47eb" providerId="ADAL" clId="{136B750E-D91A-4C93-AEFF-6280A7CAC351}" dt="2021-01-07T01:19:30.765" v="3057" actId="478"/>
          <ac:spMkLst>
            <pc:docMk/>
            <pc:sldMk cId="1817782049" sldId="1217"/>
            <ac:spMk id="10" creationId="{00000000-0000-0000-0000-000000000000}"/>
          </ac:spMkLst>
        </pc:spChg>
        <pc:spChg chg="add mod">
          <ac:chgData name="Summer Jung" userId="f55f4652-1e45-4b38-b176-15d95abb47eb" providerId="ADAL" clId="{136B750E-D91A-4C93-AEFF-6280A7CAC351}" dt="2021-01-07T01:21:09.034" v="3113" actId="1035"/>
          <ac:spMkLst>
            <pc:docMk/>
            <pc:sldMk cId="1817782049" sldId="1217"/>
            <ac:spMk id="14" creationId="{60190E15-10A9-4F57-8083-1D99142A9D7D}"/>
          </ac:spMkLst>
        </pc:spChg>
        <pc:spChg chg="del">
          <ac:chgData name="Summer Jung" userId="f55f4652-1e45-4b38-b176-15d95abb47eb" providerId="ADAL" clId="{136B750E-D91A-4C93-AEFF-6280A7CAC351}" dt="2021-01-07T01:19:30.765" v="3057" actId="478"/>
          <ac:spMkLst>
            <pc:docMk/>
            <pc:sldMk cId="1817782049" sldId="1217"/>
            <ac:spMk id="15" creationId="{1FCFA56D-2BC7-4769-A1E3-2BB6F2B8F9FA}"/>
          </ac:spMkLst>
        </pc:spChg>
        <pc:spChg chg="add mod">
          <ac:chgData name="Summer Jung" userId="f55f4652-1e45-4b38-b176-15d95abb47eb" providerId="ADAL" clId="{136B750E-D91A-4C93-AEFF-6280A7CAC351}" dt="2021-01-07T01:21:09.034" v="3113" actId="1035"/>
          <ac:spMkLst>
            <pc:docMk/>
            <pc:sldMk cId="1817782049" sldId="1217"/>
            <ac:spMk id="18" creationId="{F61FA47E-5F7D-46C3-9E26-9CF8606B81B9}"/>
          </ac:spMkLst>
        </pc:spChg>
        <pc:picChg chg="del">
          <ac:chgData name="Summer Jung" userId="f55f4652-1e45-4b38-b176-15d95abb47eb" providerId="ADAL" clId="{136B750E-D91A-4C93-AEFF-6280A7CAC351}" dt="2021-01-07T01:19:30.765" v="3057" actId="478"/>
          <ac:picMkLst>
            <pc:docMk/>
            <pc:sldMk cId="1817782049" sldId="1217"/>
            <ac:picMk id="6" creationId="{96FBA9D4-069A-4E8F-ABCC-9CCB0B608362}"/>
          </ac:picMkLst>
        </pc:picChg>
        <pc:picChg chg="del">
          <ac:chgData name="Summer Jung" userId="f55f4652-1e45-4b38-b176-15d95abb47eb" providerId="ADAL" clId="{136B750E-D91A-4C93-AEFF-6280A7CAC351}" dt="2021-01-07T01:19:30.765" v="3057" actId="478"/>
          <ac:picMkLst>
            <pc:docMk/>
            <pc:sldMk cId="1817782049" sldId="1217"/>
            <ac:picMk id="7" creationId="{03E04EB6-D98D-4D81-A0E5-1EB7446E325A}"/>
          </ac:picMkLst>
        </pc:picChg>
        <pc:picChg chg="add mod">
          <ac:chgData name="Summer Jung" userId="f55f4652-1e45-4b38-b176-15d95abb47eb" providerId="ADAL" clId="{136B750E-D91A-4C93-AEFF-6280A7CAC351}" dt="2021-01-07T01:21:09.034" v="3113" actId="1035"/>
          <ac:picMkLst>
            <pc:docMk/>
            <pc:sldMk cId="1817782049" sldId="1217"/>
            <ac:picMk id="12" creationId="{40845E4A-3A33-425D-8498-80D27FBD3A82}"/>
          </ac:picMkLst>
        </pc:picChg>
        <pc:picChg chg="add mod">
          <ac:chgData name="Summer Jung" userId="f55f4652-1e45-4b38-b176-15d95abb47eb" providerId="ADAL" clId="{136B750E-D91A-4C93-AEFF-6280A7CAC351}" dt="2021-01-07T01:21:09.034" v="3113" actId="1035"/>
          <ac:picMkLst>
            <pc:docMk/>
            <pc:sldMk cId="1817782049" sldId="1217"/>
            <ac:picMk id="13" creationId="{51DDAE7B-BEE6-483A-A9DD-1DF377F69851}"/>
          </ac:picMkLst>
        </pc:picChg>
        <pc:cxnChg chg="del mod">
          <ac:chgData name="Summer Jung" userId="f55f4652-1e45-4b38-b176-15d95abb47eb" providerId="ADAL" clId="{136B750E-D91A-4C93-AEFF-6280A7CAC351}" dt="2021-01-07T01:19:30.765" v="3057" actId="478"/>
          <ac:cxnSpMkLst>
            <pc:docMk/>
            <pc:sldMk cId="1817782049" sldId="1217"/>
            <ac:cxnSpMk id="16" creationId="{00000000-0000-0000-0000-000000000000}"/>
          </ac:cxnSpMkLst>
        </pc:cxnChg>
        <pc:cxnChg chg="add mod">
          <ac:chgData name="Summer Jung" userId="f55f4652-1e45-4b38-b176-15d95abb47eb" providerId="ADAL" clId="{136B750E-D91A-4C93-AEFF-6280A7CAC351}" dt="2021-01-07T01:21:09.034" v="3113" actId="1035"/>
          <ac:cxnSpMkLst>
            <pc:docMk/>
            <pc:sldMk cId="1817782049" sldId="1217"/>
            <ac:cxnSpMk id="17" creationId="{C1BBE93A-0D94-40E5-8855-2EDD28CA2A71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1:22:39.887" v="3169" actId="20577"/>
        <pc:sldMkLst>
          <pc:docMk/>
          <pc:sldMk cId="2596434378" sldId="1218"/>
        </pc:sldMkLst>
        <pc:spChg chg="mod">
          <ac:chgData name="Summer Jung" userId="f55f4652-1e45-4b38-b176-15d95abb47eb" providerId="ADAL" clId="{136B750E-D91A-4C93-AEFF-6280A7CAC351}" dt="2021-01-07T01:22:39.887" v="3169" actId="20577"/>
          <ac:spMkLst>
            <pc:docMk/>
            <pc:sldMk cId="2596434378" sldId="1218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2:15.994" v="3141" actId="1036"/>
          <ac:spMkLst>
            <pc:docMk/>
            <pc:sldMk cId="2596434378" sldId="1218"/>
            <ac:spMk id="10" creationId="{89178C89-02B3-4611-9996-87FC201B9C55}"/>
          </ac:spMkLst>
        </pc:spChg>
        <pc:spChg chg="del">
          <ac:chgData name="Summer Jung" userId="f55f4652-1e45-4b38-b176-15d95abb47eb" providerId="ADAL" clId="{136B750E-D91A-4C93-AEFF-6280A7CAC351}" dt="2021-01-07T01:21:38.524" v="3115" actId="478"/>
          <ac:spMkLst>
            <pc:docMk/>
            <pc:sldMk cId="2596434378" sldId="1218"/>
            <ac:spMk id="14" creationId="{60190E15-10A9-4F57-8083-1D99142A9D7D}"/>
          </ac:spMkLst>
        </pc:spChg>
        <pc:spChg chg="del">
          <ac:chgData name="Summer Jung" userId="f55f4652-1e45-4b38-b176-15d95abb47eb" providerId="ADAL" clId="{136B750E-D91A-4C93-AEFF-6280A7CAC351}" dt="2021-01-07T01:21:38.524" v="3115" actId="478"/>
          <ac:spMkLst>
            <pc:docMk/>
            <pc:sldMk cId="2596434378" sldId="1218"/>
            <ac:spMk id="18" creationId="{F61FA47E-5F7D-46C3-9E26-9CF8606B81B9}"/>
          </ac:spMkLst>
        </pc:spChg>
        <pc:picChg chg="add mod">
          <ac:chgData name="Summer Jung" userId="f55f4652-1e45-4b38-b176-15d95abb47eb" providerId="ADAL" clId="{136B750E-D91A-4C93-AEFF-6280A7CAC351}" dt="2021-01-07T01:22:15.994" v="3141" actId="1036"/>
          <ac:picMkLst>
            <pc:docMk/>
            <pc:sldMk cId="2596434378" sldId="1218"/>
            <ac:picMk id="9" creationId="{72476D46-727D-47CE-8236-20312B6F1208}"/>
          </ac:picMkLst>
        </pc:picChg>
        <pc:picChg chg="del">
          <ac:chgData name="Summer Jung" userId="f55f4652-1e45-4b38-b176-15d95abb47eb" providerId="ADAL" clId="{136B750E-D91A-4C93-AEFF-6280A7CAC351}" dt="2021-01-07T01:21:38.524" v="3115" actId="478"/>
          <ac:picMkLst>
            <pc:docMk/>
            <pc:sldMk cId="2596434378" sldId="1218"/>
            <ac:picMk id="12" creationId="{40845E4A-3A33-425D-8498-80D27FBD3A82}"/>
          </ac:picMkLst>
        </pc:picChg>
        <pc:picChg chg="del">
          <ac:chgData name="Summer Jung" userId="f55f4652-1e45-4b38-b176-15d95abb47eb" providerId="ADAL" clId="{136B750E-D91A-4C93-AEFF-6280A7CAC351}" dt="2021-01-07T01:21:38.524" v="3115" actId="478"/>
          <ac:picMkLst>
            <pc:docMk/>
            <pc:sldMk cId="2596434378" sldId="1218"/>
            <ac:picMk id="13" creationId="{51DDAE7B-BEE6-483A-A9DD-1DF377F69851}"/>
          </ac:picMkLst>
        </pc:picChg>
        <pc:cxnChg chg="del mod">
          <ac:chgData name="Summer Jung" userId="f55f4652-1e45-4b38-b176-15d95abb47eb" providerId="ADAL" clId="{136B750E-D91A-4C93-AEFF-6280A7CAC351}" dt="2021-01-07T01:21:38.524" v="3115" actId="478"/>
          <ac:cxnSpMkLst>
            <pc:docMk/>
            <pc:sldMk cId="2596434378" sldId="1218"/>
            <ac:cxnSpMk id="17" creationId="{C1BBE93A-0D94-40E5-8855-2EDD28CA2A71}"/>
          </ac:cxnSpMkLst>
        </pc:cxnChg>
      </pc:sldChg>
      <pc:sldChg chg="addSp modSp add">
        <pc:chgData name="Summer Jung" userId="f55f4652-1e45-4b38-b176-15d95abb47eb" providerId="ADAL" clId="{136B750E-D91A-4C93-AEFF-6280A7CAC351}" dt="2021-01-07T01:23:31.890" v="3288" actId="20577"/>
        <pc:sldMkLst>
          <pc:docMk/>
          <pc:sldMk cId="1720584146" sldId="1219"/>
        </pc:sldMkLst>
        <pc:spChg chg="mod">
          <ac:chgData name="Summer Jung" userId="f55f4652-1e45-4b38-b176-15d95abb47eb" providerId="ADAL" clId="{136B750E-D91A-4C93-AEFF-6280A7CAC351}" dt="2021-01-07T01:23:31.890" v="3288" actId="20577"/>
          <ac:spMkLst>
            <pc:docMk/>
            <pc:sldMk cId="1720584146" sldId="1219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2:58.767" v="3194" actId="1036"/>
          <ac:spMkLst>
            <pc:docMk/>
            <pc:sldMk cId="1720584146" sldId="1219"/>
            <ac:spMk id="6" creationId="{56A38EB1-9D90-4AEE-B420-688B488B425D}"/>
          </ac:spMkLst>
        </pc:spChg>
        <pc:picChg chg="add mod">
          <ac:chgData name="Summer Jung" userId="f55f4652-1e45-4b38-b176-15d95abb47eb" providerId="ADAL" clId="{136B750E-D91A-4C93-AEFF-6280A7CAC351}" dt="2021-01-07T01:22:58.767" v="3194" actId="1036"/>
          <ac:picMkLst>
            <pc:docMk/>
            <pc:sldMk cId="1720584146" sldId="1219"/>
            <ac:picMk id="5" creationId="{FCAEF1F6-1F30-4240-AAE0-9AE322EA37CE}"/>
          </ac:picMkLst>
        </pc:picChg>
        <pc:picChg chg="add mod">
          <ac:chgData name="Summer Jung" userId="f55f4652-1e45-4b38-b176-15d95abb47eb" providerId="ADAL" clId="{136B750E-D91A-4C93-AEFF-6280A7CAC351}" dt="2021-01-07T01:23:05.164" v="3214" actId="1035"/>
          <ac:picMkLst>
            <pc:docMk/>
            <pc:sldMk cId="1720584146" sldId="1219"/>
            <ac:picMk id="8" creationId="{C758B177-ED36-49F5-A237-D64DF633A6F5}"/>
          </ac:picMkLst>
        </pc:picChg>
        <pc:cxnChg chg="add mod">
          <ac:chgData name="Summer Jung" userId="f55f4652-1e45-4b38-b176-15d95abb47eb" providerId="ADAL" clId="{136B750E-D91A-4C93-AEFF-6280A7CAC351}" dt="2021-01-07T01:23:05.164" v="3214" actId="1035"/>
          <ac:cxnSpMkLst>
            <pc:docMk/>
            <pc:sldMk cId="1720584146" sldId="1219"/>
            <ac:cxnSpMk id="7" creationId="{7079BC6D-1CEC-4A4E-ADC5-873AEA3F1C46}"/>
          </ac:cxnSpMkLst>
        </pc:cxnChg>
      </pc:sldChg>
      <pc:sldChg chg="addSp modSp add">
        <pc:chgData name="Summer Jung" userId="f55f4652-1e45-4b38-b176-15d95abb47eb" providerId="ADAL" clId="{136B750E-D91A-4C93-AEFF-6280A7CAC351}" dt="2021-01-07T01:24:18.666" v="3377" actId="20577"/>
        <pc:sldMkLst>
          <pc:docMk/>
          <pc:sldMk cId="418825740" sldId="1220"/>
        </pc:sldMkLst>
        <pc:spChg chg="mod">
          <ac:chgData name="Summer Jung" userId="f55f4652-1e45-4b38-b176-15d95abb47eb" providerId="ADAL" clId="{136B750E-D91A-4C93-AEFF-6280A7CAC351}" dt="2021-01-07T01:24:18.666" v="3377" actId="20577"/>
          <ac:spMkLst>
            <pc:docMk/>
            <pc:sldMk cId="418825740" sldId="1220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3:48.305" v="3303" actId="1036"/>
          <ac:spMkLst>
            <pc:docMk/>
            <pc:sldMk cId="418825740" sldId="1220"/>
            <ac:spMk id="6" creationId="{F3C214EF-30D3-4A1B-BE25-70C476E8848F}"/>
          </ac:spMkLst>
        </pc:spChg>
        <pc:picChg chg="add mod">
          <ac:chgData name="Summer Jung" userId="f55f4652-1e45-4b38-b176-15d95abb47eb" providerId="ADAL" clId="{136B750E-D91A-4C93-AEFF-6280A7CAC351}" dt="2021-01-07T01:23:48.305" v="3303" actId="1036"/>
          <ac:picMkLst>
            <pc:docMk/>
            <pc:sldMk cId="418825740" sldId="1220"/>
            <ac:picMk id="5" creationId="{4EA6E716-38C7-4237-B0EF-BB88CE9F581F}"/>
          </ac:picMkLst>
        </pc:picChg>
        <pc:picChg chg="add mod">
          <ac:chgData name="Summer Jung" userId="f55f4652-1e45-4b38-b176-15d95abb47eb" providerId="ADAL" clId="{136B750E-D91A-4C93-AEFF-6280A7CAC351}" dt="2021-01-07T01:23:55.024" v="3304" actId="1076"/>
          <ac:picMkLst>
            <pc:docMk/>
            <pc:sldMk cId="418825740" sldId="1220"/>
            <ac:picMk id="8" creationId="{EFF2D8B7-CAB4-477C-8E85-53293B996EA1}"/>
          </ac:picMkLst>
        </pc:picChg>
        <pc:cxnChg chg="add mod">
          <ac:chgData name="Summer Jung" userId="f55f4652-1e45-4b38-b176-15d95abb47eb" providerId="ADAL" clId="{136B750E-D91A-4C93-AEFF-6280A7CAC351}" dt="2021-01-07T01:23:48.305" v="3303" actId="1036"/>
          <ac:cxnSpMkLst>
            <pc:docMk/>
            <pc:sldMk cId="418825740" sldId="1220"/>
            <ac:cxnSpMk id="7" creationId="{D4869961-8F0B-4EE2-8700-17D80CAB18DA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4:10:52.629" v="6205" actId="478"/>
        <pc:sldMkLst>
          <pc:docMk/>
          <pc:sldMk cId="3189803168" sldId="1221"/>
        </pc:sldMkLst>
        <pc:spChg chg="add del mod">
          <ac:chgData name="Summer Jung" userId="f55f4652-1e45-4b38-b176-15d95abb47eb" providerId="ADAL" clId="{136B750E-D91A-4C93-AEFF-6280A7CAC351}" dt="2021-01-07T04:10:52.629" v="6205" actId="478"/>
          <ac:spMkLst>
            <pc:docMk/>
            <pc:sldMk cId="3189803168" sldId="1221"/>
            <ac:spMk id="2" creationId="{85CF699D-5575-4F6C-9F11-915C5E15DF2B}"/>
          </ac:spMkLst>
        </pc:spChg>
        <pc:spChg chg="mod">
          <ac:chgData name="Summer Jung" userId="f55f4652-1e45-4b38-b176-15d95abb47eb" providerId="ADAL" clId="{136B750E-D91A-4C93-AEFF-6280A7CAC351}" dt="2021-01-07T01:25:11.102" v="3475" actId="20577"/>
          <ac:spMkLst>
            <pc:docMk/>
            <pc:sldMk cId="3189803168" sldId="1221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4:32.926" v="3394" actId="1036"/>
          <ac:spMkLst>
            <pc:docMk/>
            <pc:sldMk cId="3189803168" sldId="1221"/>
            <ac:spMk id="6" creationId="{DBD5A2DD-C61A-4B76-8D86-A0613243F447}"/>
          </ac:spMkLst>
        </pc:spChg>
        <pc:picChg chg="add mod">
          <ac:chgData name="Summer Jung" userId="f55f4652-1e45-4b38-b176-15d95abb47eb" providerId="ADAL" clId="{136B750E-D91A-4C93-AEFF-6280A7CAC351}" dt="2021-01-07T01:24:32.926" v="3394" actId="1036"/>
          <ac:picMkLst>
            <pc:docMk/>
            <pc:sldMk cId="3189803168" sldId="1221"/>
            <ac:picMk id="5" creationId="{10B0741E-0898-47BE-9D8B-1AB64F93A808}"/>
          </ac:picMkLst>
        </pc:picChg>
      </pc:sldChg>
      <pc:sldChg chg="addSp delSp modSp add">
        <pc:chgData name="Summer Jung" userId="f55f4652-1e45-4b38-b176-15d95abb47eb" providerId="ADAL" clId="{136B750E-D91A-4C93-AEFF-6280A7CAC351}" dt="2021-01-07T04:10:51.263" v="6204" actId="478"/>
        <pc:sldMkLst>
          <pc:docMk/>
          <pc:sldMk cId="2555469790" sldId="1222"/>
        </pc:sldMkLst>
        <pc:spChg chg="mod">
          <ac:chgData name="Summer Jung" userId="f55f4652-1e45-4b38-b176-15d95abb47eb" providerId="ADAL" clId="{136B750E-D91A-4C93-AEFF-6280A7CAC351}" dt="2021-01-07T01:26:55.902" v="3612" actId="14100"/>
          <ac:spMkLst>
            <pc:docMk/>
            <pc:sldMk cId="2555469790" sldId="1222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5:42.711" v="3497" actId="1036"/>
          <ac:spMkLst>
            <pc:docMk/>
            <pc:sldMk cId="2555469790" sldId="1222"/>
            <ac:spMk id="6" creationId="{3CADA755-B62E-4455-86E5-774AFFA08230}"/>
          </ac:spMkLst>
        </pc:spChg>
        <pc:spChg chg="add del">
          <ac:chgData name="Summer Jung" userId="f55f4652-1e45-4b38-b176-15d95abb47eb" providerId="ADAL" clId="{136B750E-D91A-4C93-AEFF-6280A7CAC351}" dt="2021-01-07T04:10:51.263" v="6204" actId="478"/>
          <ac:spMkLst>
            <pc:docMk/>
            <pc:sldMk cId="2555469790" sldId="1222"/>
            <ac:spMk id="7" creationId="{C1DA3BA8-6EEF-46A6-8548-0BF6FCD677AC}"/>
          </ac:spMkLst>
        </pc:spChg>
        <pc:picChg chg="add mod">
          <ac:chgData name="Summer Jung" userId="f55f4652-1e45-4b38-b176-15d95abb47eb" providerId="ADAL" clId="{136B750E-D91A-4C93-AEFF-6280A7CAC351}" dt="2021-01-07T01:25:42.711" v="3497" actId="1036"/>
          <ac:picMkLst>
            <pc:docMk/>
            <pc:sldMk cId="2555469790" sldId="1222"/>
            <ac:picMk id="5" creationId="{024CCAE1-DA36-426E-B840-C6D8D9D11433}"/>
          </ac:picMkLst>
        </pc:picChg>
      </pc:sldChg>
      <pc:sldChg chg="addSp modSp add">
        <pc:chgData name="Summer Jung" userId="f55f4652-1e45-4b38-b176-15d95abb47eb" providerId="ADAL" clId="{136B750E-D91A-4C93-AEFF-6280A7CAC351}" dt="2021-01-07T01:27:32.995" v="3700" actId="1035"/>
        <pc:sldMkLst>
          <pc:docMk/>
          <pc:sldMk cId="2007821947" sldId="1223"/>
        </pc:sldMkLst>
        <pc:spChg chg="mod">
          <ac:chgData name="Summer Jung" userId="f55f4652-1e45-4b38-b176-15d95abb47eb" providerId="ADAL" clId="{136B750E-D91A-4C93-AEFF-6280A7CAC351}" dt="2021-01-07T01:27:27.649" v="3695"/>
          <ac:spMkLst>
            <pc:docMk/>
            <pc:sldMk cId="2007821947" sldId="1223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27:32.995" v="3700" actId="1035"/>
          <ac:spMkLst>
            <pc:docMk/>
            <pc:sldMk cId="2007821947" sldId="1223"/>
            <ac:spMk id="6" creationId="{39D9E5A7-4E4C-4E6B-BC2C-2CA5625DB956}"/>
          </ac:spMkLst>
        </pc:spChg>
        <pc:spChg chg="add mod">
          <ac:chgData name="Summer Jung" userId="f55f4652-1e45-4b38-b176-15d95abb47eb" providerId="ADAL" clId="{136B750E-D91A-4C93-AEFF-6280A7CAC351}" dt="2021-01-07T01:27:32.995" v="3700" actId="1035"/>
          <ac:spMkLst>
            <pc:docMk/>
            <pc:sldMk cId="2007821947" sldId="1223"/>
            <ac:spMk id="7" creationId="{658A8820-3AF2-4B94-8EBA-A617CD88D444}"/>
          </ac:spMkLst>
        </pc:spChg>
        <pc:spChg chg="add mod">
          <ac:chgData name="Summer Jung" userId="f55f4652-1e45-4b38-b176-15d95abb47eb" providerId="ADAL" clId="{136B750E-D91A-4C93-AEFF-6280A7CAC351}" dt="2021-01-07T01:27:32.995" v="3700" actId="1035"/>
          <ac:spMkLst>
            <pc:docMk/>
            <pc:sldMk cId="2007821947" sldId="1223"/>
            <ac:spMk id="8" creationId="{08F57CFC-E940-4AC8-B2F2-3BEE49CD097E}"/>
          </ac:spMkLst>
        </pc:spChg>
        <pc:spChg chg="add mod">
          <ac:chgData name="Summer Jung" userId="f55f4652-1e45-4b38-b176-15d95abb47eb" providerId="ADAL" clId="{136B750E-D91A-4C93-AEFF-6280A7CAC351}" dt="2021-01-07T01:27:32.995" v="3700" actId="1035"/>
          <ac:spMkLst>
            <pc:docMk/>
            <pc:sldMk cId="2007821947" sldId="1223"/>
            <ac:spMk id="9" creationId="{4CA5FB94-9F5F-468B-A47F-D81928D87325}"/>
          </ac:spMkLst>
        </pc:spChg>
        <pc:spChg chg="add mod">
          <ac:chgData name="Summer Jung" userId="f55f4652-1e45-4b38-b176-15d95abb47eb" providerId="ADAL" clId="{136B750E-D91A-4C93-AEFF-6280A7CAC351}" dt="2021-01-07T01:27:32.995" v="3700" actId="1035"/>
          <ac:spMkLst>
            <pc:docMk/>
            <pc:sldMk cId="2007821947" sldId="1223"/>
            <ac:spMk id="10" creationId="{89F137D5-CF6E-41D4-A384-59DF17DFADB1}"/>
          </ac:spMkLst>
        </pc:spChg>
        <pc:picChg chg="add mod">
          <ac:chgData name="Summer Jung" userId="f55f4652-1e45-4b38-b176-15d95abb47eb" providerId="ADAL" clId="{136B750E-D91A-4C93-AEFF-6280A7CAC351}" dt="2021-01-07T01:27:32.995" v="3700" actId="1035"/>
          <ac:picMkLst>
            <pc:docMk/>
            <pc:sldMk cId="2007821947" sldId="1223"/>
            <ac:picMk id="5" creationId="{197818A2-D79C-47ED-A554-8D613A08BDBA}"/>
          </ac:picMkLst>
        </pc:picChg>
        <pc:picChg chg="add mod">
          <ac:chgData name="Summer Jung" userId="f55f4652-1e45-4b38-b176-15d95abb47eb" providerId="ADAL" clId="{136B750E-D91A-4C93-AEFF-6280A7CAC351}" dt="2021-01-07T01:27:32.995" v="3700" actId="1035"/>
          <ac:picMkLst>
            <pc:docMk/>
            <pc:sldMk cId="2007821947" sldId="1223"/>
            <ac:picMk id="12" creationId="{40D095A4-9246-47E8-9579-C051D7D21782}"/>
          </ac:picMkLst>
        </pc:picChg>
        <pc:picChg chg="add mod">
          <ac:chgData name="Summer Jung" userId="f55f4652-1e45-4b38-b176-15d95abb47eb" providerId="ADAL" clId="{136B750E-D91A-4C93-AEFF-6280A7CAC351}" dt="2021-01-07T01:27:32.995" v="3700" actId="1035"/>
          <ac:picMkLst>
            <pc:docMk/>
            <pc:sldMk cId="2007821947" sldId="1223"/>
            <ac:picMk id="13" creationId="{A672F74F-D32F-461A-9DB0-6023F6D05A88}"/>
          </ac:picMkLst>
        </pc:picChg>
        <pc:picChg chg="add mod">
          <ac:chgData name="Summer Jung" userId="f55f4652-1e45-4b38-b176-15d95abb47eb" providerId="ADAL" clId="{136B750E-D91A-4C93-AEFF-6280A7CAC351}" dt="2021-01-07T01:27:32.995" v="3700" actId="1035"/>
          <ac:picMkLst>
            <pc:docMk/>
            <pc:sldMk cId="2007821947" sldId="1223"/>
            <ac:picMk id="14" creationId="{6E0CB604-DE93-4169-99A3-89C16A1E1AAE}"/>
          </ac:picMkLst>
        </pc:picChg>
        <pc:picChg chg="add mod">
          <ac:chgData name="Summer Jung" userId="f55f4652-1e45-4b38-b176-15d95abb47eb" providerId="ADAL" clId="{136B750E-D91A-4C93-AEFF-6280A7CAC351}" dt="2021-01-07T01:27:32.995" v="3700" actId="1035"/>
          <ac:picMkLst>
            <pc:docMk/>
            <pc:sldMk cId="2007821947" sldId="1223"/>
            <ac:picMk id="15" creationId="{C75FE718-EB93-494C-B53D-DB6B2032F7F8}"/>
          </ac:picMkLst>
        </pc:picChg>
      </pc:sldChg>
      <pc:sldChg chg="addSp delSp modSp add">
        <pc:chgData name="Summer Jung" userId="f55f4652-1e45-4b38-b176-15d95abb47eb" providerId="ADAL" clId="{136B750E-D91A-4C93-AEFF-6280A7CAC351}" dt="2021-01-07T01:37:19.658" v="4248" actId="1035"/>
        <pc:sldMkLst>
          <pc:docMk/>
          <pc:sldMk cId="2440362155" sldId="1224"/>
        </pc:sldMkLst>
        <pc:spChg chg="mod">
          <ac:chgData name="Summer Jung" userId="f55f4652-1e45-4b38-b176-15d95abb47eb" providerId="ADAL" clId="{136B750E-D91A-4C93-AEFF-6280A7CAC351}" dt="2021-01-07T01:37:12.395" v="4242"/>
          <ac:spMkLst>
            <pc:docMk/>
            <pc:sldMk cId="2440362155" sldId="1224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37:19.658" v="4248" actId="1035"/>
          <ac:spMkLst>
            <pc:docMk/>
            <pc:sldMk cId="2440362155" sldId="1224"/>
            <ac:spMk id="10" creationId="{994C130C-95EC-427A-9EFB-D3799D964FDA}"/>
          </ac:spMkLst>
        </pc:spChg>
        <pc:spChg chg="mod">
          <ac:chgData name="Summer Jung" userId="f55f4652-1e45-4b38-b176-15d95abb47eb" providerId="ADAL" clId="{136B750E-D91A-4C93-AEFF-6280A7CAC351}" dt="2021-01-07T01:36:31.490" v="4198" actId="20577"/>
          <ac:spMkLst>
            <pc:docMk/>
            <pc:sldMk cId="2440362155" sldId="1224"/>
            <ac:spMk id="11" creationId="{1750EED4-57F0-47B1-8CA0-95C5F0858744}"/>
          </ac:spMkLst>
        </pc:spChg>
        <pc:spChg chg="del">
          <ac:chgData name="Summer Jung" userId="f55f4652-1e45-4b38-b176-15d95abb47eb" providerId="ADAL" clId="{136B750E-D91A-4C93-AEFF-6280A7CAC351}" dt="2021-01-07T01:27:55.435" v="3703" actId="478"/>
          <ac:spMkLst>
            <pc:docMk/>
            <pc:sldMk cId="2440362155" sldId="1224"/>
            <ac:spMk id="14" creationId="{60190E15-10A9-4F57-8083-1D99142A9D7D}"/>
          </ac:spMkLst>
        </pc:spChg>
        <pc:spChg chg="del">
          <ac:chgData name="Summer Jung" userId="f55f4652-1e45-4b38-b176-15d95abb47eb" providerId="ADAL" clId="{136B750E-D91A-4C93-AEFF-6280A7CAC351}" dt="2021-01-07T01:27:55.435" v="3703" actId="478"/>
          <ac:spMkLst>
            <pc:docMk/>
            <pc:sldMk cId="2440362155" sldId="1224"/>
            <ac:spMk id="18" creationId="{F61FA47E-5F7D-46C3-9E26-9CF8606B81B9}"/>
          </ac:spMkLst>
        </pc:spChg>
        <pc:picChg chg="add mod">
          <ac:chgData name="Summer Jung" userId="f55f4652-1e45-4b38-b176-15d95abb47eb" providerId="ADAL" clId="{136B750E-D91A-4C93-AEFF-6280A7CAC351}" dt="2021-01-07T01:37:19.658" v="4248" actId="1035"/>
          <ac:picMkLst>
            <pc:docMk/>
            <pc:sldMk cId="2440362155" sldId="1224"/>
            <ac:picMk id="9" creationId="{8D30DBCC-7D39-4286-9808-88AF335406B9}"/>
          </ac:picMkLst>
        </pc:picChg>
        <pc:picChg chg="del">
          <ac:chgData name="Summer Jung" userId="f55f4652-1e45-4b38-b176-15d95abb47eb" providerId="ADAL" clId="{136B750E-D91A-4C93-AEFF-6280A7CAC351}" dt="2021-01-07T01:27:55.435" v="3703" actId="478"/>
          <ac:picMkLst>
            <pc:docMk/>
            <pc:sldMk cId="2440362155" sldId="1224"/>
            <ac:picMk id="12" creationId="{40845E4A-3A33-425D-8498-80D27FBD3A82}"/>
          </ac:picMkLst>
        </pc:picChg>
        <pc:picChg chg="del">
          <ac:chgData name="Summer Jung" userId="f55f4652-1e45-4b38-b176-15d95abb47eb" providerId="ADAL" clId="{136B750E-D91A-4C93-AEFF-6280A7CAC351}" dt="2021-01-07T01:27:55.435" v="3703" actId="478"/>
          <ac:picMkLst>
            <pc:docMk/>
            <pc:sldMk cId="2440362155" sldId="1224"/>
            <ac:picMk id="13" creationId="{51DDAE7B-BEE6-483A-A9DD-1DF377F69851}"/>
          </ac:picMkLst>
        </pc:picChg>
        <pc:picChg chg="add mod">
          <ac:chgData name="Summer Jung" userId="f55f4652-1e45-4b38-b176-15d95abb47eb" providerId="ADAL" clId="{136B750E-D91A-4C93-AEFF-6280A7CAC351}" dt="2021-01-07T01:37:19.658" v="4248" actId="1035"/>
          <ac:picMkLst>
            <pc:docMk/>
            <pc:sldMk cId="2440362155" sldId="1224"/>
            <ac:picMk id="16" creationId="{509EB51E-D47C-4EA5-877A-3B20DFEE80D7}"/>
          </ac:picMkLst>
        </pc:picChg>
        <pc:cxnChg chg="add mod">
          <ac:chgData name="Summer Jung" userId="f55f4652-1e45-4b38-b176-15d95abb47eb" providerId="ADAL" clId="{136B750E-D91A-4C93-AEFF-6280A7CAC351}" dt="2021-01-07T01:37:19.658" v="4248" actId="1035"/>
          <ac:cxnSpMkLst>
            <pc:docMk/>
            <pc:sldMk cId="2440362155" sldId="1224"/>
            <ac:cxnSpMk id="15" creationId="{ED690F2C-E49E-4075-BE0A-D23DA033CFA5}"/>
          </ac:cxnSpMkLst>
        </pc:cxnChg>
        <pc:cxnChg chg="del mod">
          <ac:chgData name="Summer Jung" userId="f55f4652-1e45-4b38-b176-15d95abb47eb" providerId="ADAL" clId="{136B750E-D91A-4C93-AEFF-6280A7CAC351}" dt="2021-01-07T01:27:55.435" v="3703" actId="478"/>
          <ac:cxnSpMkLst>
            <pc:docMk/>
            <pc:sldMk cId="2440362155" sldId="1224"/>
            <ac:cxnSpMk id="17" creationId="{C1BBE93A-0D94-40E5-8855-2EDD28CA2A71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5:24:29.325" v="8031" actId="1035"/>
        <pc:sldMkLst>
          <pc:docMk/>
          <pc:sldMk cId="580880410" sldId="1225"/>
        </pc:sldMkLst>
        <pc:spChg chg="add del mod">
          <ac:chgData name="Summer Jung" userId="f55f4652-1e45-4b38-b176-15d95abb47eb" providerId="ADAL" clId="{136B750E-D91A-4C93-AEFF-6280A7CAC351}" dt="2021-01-07T05:22:24.891" v="7969" actId="478"/>
          <ac:spMkLst>
            <pc:docMk/>
            <pc:sldMk cId="580880410" sldId="1225"/>
            <ac:spMk id="2" creationId="{E93568C0-33E0-4F1C-BCF1-795AB69E89FD}"/>
          </ac:spMkLst>
        </pc:spChg>
        <pc:spChg chg="mod">
          <ac:chgData name="Summer Jung" userId="f55f4652-1e45-4b38-b176-15d95abb47eb" providerId="ADAL" clId="{136B750E-D91A-4C93-AEFF-6280A7CAC351}" dt="2021-01-07T01:38:21.601" v="4356"/>
          <ac:spMkLst>
            <pc:docMk/>
            <pc:sldMk cId="580880410" sldId="1225"/>
            <ac:spMk id="4" creationId="{D605F447-C6AF-491C-8435-5A5F389EC42D}"/>
          </ac:spMkLst>
        </pc:spChg>
        <pc:spChg chg="add del mod">
          <ac:chgData name="Summer Jung" userId="f55f4652-1e45-4b38-b176-15d95abb47eb" providerId="ADAL" clId="{136B750E-D91A-4C93-AEFF-6280A7CAC351}" dt="2021-01-07T01:37:49.648" v="4268" actId="478"/>
          <ac:spMkLst>
            <pc:docMk/>
            <pc:sldMk cId="580880410" sldId="1225"/>
            <ac:spMk id="6" creationId="{F64CD883-D911-4AB9-A8C1-4AFF6D769943}"/>
          </ac:spMkLst>
        </pc:spChg>
        <pc:spChg chg="add mod">
          <ac:chgData name="Summer Jung" userId="f55f4652-1e45-4b38-b176-15d95abb47eb" providerId="ADAL" clId="{136B750E-D91A-4C93-AEFF-6280A7CAC351}" dt="2021-01-07T01:37:43.012" v="4267" actId="1035"/>
          <ac:spMkLst>
            <pc:docMk/>
            <pc:sldMk cId="580880410" sldId="1225"/>
            <ac:spMk id="7" creationId="{179759D9-B2BD-45B8-AC80-E8DDC6569955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8" creationId="{EFE07782-009E-4789-A7D8-19F5FC3FC25C}"/>
          </ac:spMkLst>
        </pc:spChg>
        <pc:spChg chg="mod">
          <ac:chgData name="Summer Jung" userId="f55f4652-1e45-4b38-b176-15d95abb47eb" providerId="ADAL" clId="{136B750E-D91A-4C93-AEFF-6280A7CAC351}" dt="2021-01-07T01:38:33.771" v="4359" actId="20577"/>
          <ac:spMkLst>
            <pc:docMk/>
            <pc:sldMk cId="580880410" sldId="1225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12" creationId="{2214F7AB-785C-41DB-B1F1-2129D2C9F999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14" creationId="{4B3AD207-6BED-4247-8474-6BC4EBCD9E4B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16" creationId="{B30DC789-95B2-480E-BBD1-D8EFB9EE9040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17" creationId="{C837EBC4-FCF5-4440-AB4C-3D31CE8CA27E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18" creationId="{9CEAA7B8-42A2-4F51-92D4-8D1A1AD19C78}"/>
          </ac:spMkLst>
        </pc:spChg>
        <pc:spChg chg="add mod">
          <ac:chgData name="Summer Jung" userId="f55f4652-1e45-4b38-b176-15d95abb47eb" providerId="ADAL" clId="{136B750E-D91A-4C93-AEFF-6280A7CAC351}" dt="2021-01-07T05:24:29.325" v="8031" actId="1035"/>
          <ac:spMkLst>
            <pc:docMk/>
            <pc:sldMk cId="580880410" sldId="1225"/>
            <ac:spMk id="22" creationId="{B410CD23-952D-4397-8D8F-1B16B71F48C5}"/>
          </ac:spMkLst>
        </pc:spChg>
        <pc:spChg chg="add mod">
          <ac:chgData name="Summer Jung" userId="f55f4652-1e45-4b38-b176-15d95abb47eb" providerId="ADAL" clId="{136B750E-D91A-4C93-AEFF-6280A7CAC351}" dt="2021-01-07T01:37:43.012" v="4267" actId="1035"/>
          <ac:spMkLst>
            <pc:docMk/>
            <pc:sldMk cId="580880410" sldId="1225"/>
            <ac:spMk id="23" creationId="{85CD793B-DA05-4279-B306-160CA56447E2}"/>
          </ac:spMkLst>
        </pc:spChg>
        <pc:spChg chg="add mod">
          <ac:chgData name="Summer Jung" userId="f55f4652-1e45-4b38-b176-15d95abb47eb" providerId="ADAL" clId="{136B750E-D91A-4C93-AEFF-6280A7CAC351}" dt="2021-01-07T01:37:43.012" v="4267" actId="1035"/>
          <ac:spMkLst>
            <pc:docMk/>
            <pc:sldMk cId="580880410" sldId="1225"/>
            <ac:spMk id="24" creationId="{66F9DDF2-9D49-4DB0-827C-4CDB46C326DF}"/>
          </ac:spMkLst>
        </pc:spChg>
        <pc:spChg chg="add del">
          <ac:chgData name="Summer Jung" userId="f55f4652-1e45-4b38-b176-15d95abb47eb" providerId="ADAL" clId="{136B750E-D91A-4C93-AEFF-6280A7CAC351}" dt="2021-01-07T04:12:09.469" v="6208"/>
          <ac:spMkLst>
            <pc:docMk/>
            <pc:sldMk cId="580880410" sldId="1225"/>
            <ac:spMk id="25" creationId="{3F4C1A6B-27D9-4FB7-A9F5-A940B67EE585}"/>
          </ac:spMkLst>
        </pc:spChg>
        <pc:picChg chg="add mod">
          <ac:chgData name="Summer Jung" userId="f55f4652-1e45-4b38-b176-15d95abb47eb" providerId="ADAL" clId="{136B750E-D91A-4C93-AEFF-6280A7CAC351}" dt="2021-01-07T01:37:43.012" v="4267" actId="1035"/>
          <ac:picMkLst>
            <pc:docMk/>
            <pc:sldMk cId="580880410" sldId="1225"/>
            <ac:picMk id="5" creationId="{B77AC87F-D589-49F4-8029-D97014541880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9" creationId="{4462F0B2-F4C6-40E1-AE8C-302B33B3A5CE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10" creationId="{240AB356-1DFE-4C0C-AAB1-E3CB69DAF391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13" creationId="{964AF1C6-EBD1-4203-AEB6-4D7F490F89A6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15" creationId="{F74313DC-6F94-4B7C-8134-7AA58D44FD00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19" creationId="{4C5070DB-EC8A-4254-A16E-EE1C8ED5A0D5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20" creationId="{B786BC10-14F4-4B08-9F48-7BC04C09ACA6}"/>
          </ac:picMkLst>
        </pc:picChg>
        <pc:picChg chg="add mod">
          <ac:chgData name="Summer Jung" userId="f55f4652-1e45-4b38-b176-15d95abb47eb" providerId="ADAL" clId="{136B750E-D91A-4C93-AEFF-6280A7CAC351}" dt="2021-01-07T05:24:29.325" v="8031" actId="1035"/>
          <ac:picMkLst>
            <pc:docMk/>
            <pc:sldMk cId="580880410" sldId="1225"/>
            <ac:picMk id="21" creationId="{37D97F56-8AA8-4E48-9C32-2444105FE17D}"/>
          </ac:picMkLst>
        </pc:picChg>
      </pc:sldChg>
      <pc:sldChg chg="addSp delSp modSp add">
        <pc:chgData name="Summer Jung" userId="f55f4652-1e45-4b38-b176-15d95abb47eb" providerId="ADAL" clId="{136B750E-D91A-4C93-AEFF-6280A7CAC351}" dt="2021-01-07T05:26:08.776" v="8056" actId="1036"/>
        <pc:sldMkLst>
          <pc:docMk/>
          <pc:sldMk cId="2132414378" sldId="1226"/>
        </pc:sldMkLst>
        <pc:spChg chg="mod">
          <ac:chgData name="Summer Jung" userId="f55f4652-1e45-4b38-b176-15d95abb47eb" providerId="ADAL" clId="{136B750E-D91A-4C93-AEFF-6280A7CAC351}" dt="2021-01-07T01:40:31.869" v="4476" actId="20577"/>
          <ac:spMkLst>
            <pc:docMk/>
            <pc:sldMk cId="2132414378" sldId="1226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5:26:08.776" v="8056" actId="1036"/>
          <ac:spMkLst>
            <pc:docMk/>
            <pc:sldMk cId="2132414378" sldId="1226"/>
            <ac:spMk id="6" creationId="{B42AD562-2660-4214-B8CF-C21C75F9F39E}"/>
          </ac:spMkLst>
        </pc:spChg>
        <pc:spChg chg="mod">
          <ac:chgData name="Summer Jung" userId="f55f4652-1e45-4b38-b176-15d95abb47eb" providerId="ADAL" clId="{136B750E-D91A-4C93-AEFF-6280A7CAC351}" dt="2021-01-07T01:28:18.834" v="3749" actId="20577"/>
          <ac:spMkLst>
            <pc:docMk/>
            <pc:sldMk cId="2132414378" sldId="1226"/>
            <ac:spMk id="11" creationId="{1750EED4-57F0-47B1-8CA0-95C5F0858744}"/>
          </ac:spMkLst>
        </pc:spChg>
        <pc:picChg chg="add mod ord">
          <ac:chgData name="Summer Jung" userId="f55f4652-1e45-4b38-b176-15d95abb47eb" providerId="ADAL" clId="{136B750E-D91A-4C93-AEFF-6280A7CAC351}" dt="2021-01-07T05:25:55.675" v="8045" actId="14861"/>
          <ac:picMkLst>
            <pc:docMk/>
            <pc:sldMk cId="2132414378" sldId="1226"/>
            <ac:picMk id="2" creationId="{306D1E98-FDF4-4BE7-8DE3-B86537EA24C6}"/>
          </ac:picMkLst>
        </pc:picChg>
        <pc:picChg chg="add del mod modCrop">
          <ac:chgData name="Summer Jung" userId="f55f4652-1e45-4b38-b176-15d95abb47eb" providerId="ADAL" clId="{136B750E-D91A-4C93-AEFF-6280A7CAC351}" dt="2021-01-07T05:25:58.117" v="8046" actId="478"/>
          <ac:picMkLst>
            <pc:docMk/>
            <pc:sldMk cId="2132414378" sldId="1226"/>
            <ac:picMk id="5" creationId="{D96E8AF9-09F3-4BE3-A4F6-364B764F6AFB}"/>
          </ac:picMkLst>
        </pc:picChg>
      </pc:sldChg>
      <pc:sldChg chg="addSp delSp modSp add">
        <pc:chgData name="Summer Jung" userId="f55f4652-1e45-4b38-b176-15d95abb47eb" providerId="ADAL" clId="{136B750E-D91A-4C93-AEFF-6280A7CAC351}" dt="2021-01-07T01:43:44.036" v="4511" actId="20577"/>
        <pc:sldMkLst>
          <pc:docMk/>
          <pc:sldMk cId="3641670204" sldId="1227"/>
        </pc:sldMkLst>
        <pc:spChg chg="del mod">
          <ac:chgData name="Summer Jung" userId="f55f4652-1e45-4b38-b176-15d95abb47eb" providerId="ADAL" clId="{136B750E-D91A-4C93-AEFF-6280A7CAC351}" dt="2021-01-07T01:40:58.128" v="4481" actId="478"/>
          <ac:spMkLst>
            <pc:docMk/>
            <pc:sldMk cId="3641670204" sldId="1227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41:05.428" v="4506" actId="1036"/>
          <ac:spMkLst>
            <pc:docMk/>
            <pc:sldMk cId="3641670204" sldId="1227"/>
            <ac:spMk id="6" creationId="{750B34ED-5F24-477F-9835-426C9F1AAD84}"/>
          </ac:spMkLst>
        </pc:spChg>
        <pc:spChg chg="add mod">
          <ac:chgData name="Summer Jung" userId="f55f4652-1e45-4b38-b176-15d95abb47eb" providerId="ADAL" clId="{136B750E-D91A-4C93-AEFF-6280A7CAC351}" dt="2021-01-07T01:41:05.428" v="4506" actId="1036"/>
          <ac:spMkLst>
            <pc:docMk/>
            <pc:sldMk cId="3641670204" sldId="1227"/>
            <ac:spMk id="7" creationId="{4E7D23C2-90F6-4EEE-9C9D-9E17D0250A76}"/>
          </ac:spMkLst>
        </pc:spChg>
        <pc:spChg chg="add mod">
          <ac:chgData name="Summer Jung" userId="f55f4652-1e45-4b38-b176-15d95abb47eb" providerId="ADAL" clId="{136B750E-D91A-4C93-AEFF-6280A7CAC351}" dt="2021-01-07T01:41:05.428" v="4506" actId="1036"/>
          <ac:spMkLst>
            <pc:docMk/>
            <pc:sldMk cId="3641670204" sldId="1227"/>
            <ac:spMk id="9" creationId="{B890641C-B4C7-4056-842A-D094BC23E7A5}"/>
          </ac:spMkLst>
        </pc:spChg>
        <pc:spChg chg="add mod">
          <ac:chgData name="Summer Jung" userId="f55f4652-1e45-4b38-b176-15d95abb47eb" providerId="ADAL" clId="{136B750E-D91A-4C93-AEFF-6280A7CAC351}" dt="2021-01-07T01:41:05.428" v="4506" actId="1036"/>
          <ac:spMkLst>
            <pc:docMk/>
            <pc:sldMk cId="3641670204" sldId="1227"/>
            <ac:spMk id="10" creationId="{639ABEA4-9CA7-49FB-AFB6-F6C5D54CB65E}"/>
          </ac:spMkLst>
        </pc:spChg>
        <pc:spChg chg="mod">
          <ac:chgData name="Summer Jung" userId="f55f4652-1e45-4b38-b176-15d95abb47eb" providerId="ADAL" clId="{136B750E-D91A-4C93-AEFF-6280A7CAC351}" dt="2021-01-07T01:43:44.036" v="4511" actId="20577"/>
          <ac:spMkLst>
            <pc:docMk/>
            <pc:sldMk cId="3641670204" sldId="1227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7T01:41:05.428" v="4506" actId="1036"/>
          <ac:spMkLst>
            <pc:docMk/>
            <pc:sldMk cId="3641670204" sldId="1227"/>
            <ac:spMk id="13" creationId="{EED0EB21-7541-4182-BFB0-A18B61275AEA}"/>
          </ac:spMkLst>
        </pc:sp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5" creationId="{6CDAB224-48D4-4473-9D7C-CE3A0F7D211D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4" creationId="{B13781A1-A084-4084-81A1-371ADF268A0D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5" creationId="{426E546C-76E6-4E8A-8A80-2B7D1A6C526A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6" creationId="{7051D3FF-E1C1-4915-9275-5B0A1BBAF703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7" creationId="{735E8712-A6F6-400E-BD58-ECC41280DEE7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8" creationId="{95D2ABE3-2DAF-4DEB-A3FD-B369219C85A3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19" creationId="{48DB17AC-173D-4E32-972C-A208A5EF7846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0" creationId="{5CD19C41-E8D6-426E-AF39-B89DB7D18B5C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1" creationId="{834A4F97-CE40-42AF-8DD3-78D4FF7B0E55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2" creationId="{CF3CA54C-CD7A-4CDF-94D1-E3114DFEAAC3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3" creationId="{79DA6A2B-4A45-4FAE-B3CF-B485F47DE3E0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4" creationId="{B8815566-8D9F-45D1-A602-012F0015B49C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5" creationId="{E335A8D4-9F5A-4ECF-BDFC-15871E443A11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6" creationId="{B97F5FCA-9527-43C1-B955-AB3899D95D5C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7" creationId="{3F7AB831-44E9-47FC-B427-A36EDC96D7F0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8" creationId="{5065ADD7-DEC7-4263-AFD2-C8B94A0E02D6}"/>
          </ac:picMkLst>
        </pc:picChg>
        <pc:picChg chg="add mod">
          <ac:chgData name="Summer Jung" userId="f55f4652-1e45-4b38-b176-15d95abb47eb" providerId="ADAL" clId="{136B750E-D91A-4C93-AEFF-6280A7CAC351}" dt="2021-01-07T01:41:05.428" v="4506" actId="1036"/>
          <ac:picMkLst>
            <pc:docMk/>
            <pc:sldMk cId="3641670204" sldId="1227"/>
            <ac:picMk id="29" creationId="{E0530CA8-A151-4A6E-A4BA-72FAA0685605}"/>
          </ac:picMkLst>
        </pc:picChg>
        <pc:cxnChg chg="add mod">
          <ac:chgData name="Summer Jung" userId="f55f4652-1e45-4b38-b176-15d95abb47eb" providerId="ADAL" clId="{136B750E-D91A-4C93-AEFF-6280A7CAC351}" dt="2021-01-07T01:41:05.428" v="4506" actId="1036"/>
          <ac:cxnSpMkLst>
            <pc:docMk/>
            <pc:sldMk cId="3641670204" sldId="1227"/>
            <ac:cxnSpMk id="8" creationId="{BF81E5A2-0C16-4E32-83D9-B43A9B9210E0}"/>
          </ac:cxnSpMkLst>
        </pc:cxnChg>
        <pc:cxnChg chg="add mod">
          <ac:chgData name="Summer Jung" userId="f55f4652-1e45-4b38-b176-15d95abb47eb" providerId="ADAL" clId="{136B750E-D91A-4C93-AEFF-6280A7CAC351}" dt="2021-01-07T01:41:05.428" v="4506" actId="1036"/>
          <ac:cxnSpMkLst>
            <pc:docMk/>
            <pc:sldMk cId="3641670204" sldId="1227"/>
            <ac:cxnSpMk id="12" creationId="{25116763-4C28-4E7C-9BE7-F223DBC431DD}"/>
          </ac:cxnSpMkLst>
        </pc:cxnChg>
      </pc:sldChg>
      <pc:sldChg chg="addSp modSp add">
        <pc:chgData name="Summer Jung" userId="f55f4652-1e45-4b38-b176-15d95abb47eb" providerId="ADAL" clId="{136B750E-D91A-4C93-AEFF-6280A7CAC351}" dt="2021-01-07T01:44:40.176" v="4601" actId="1035"/>
        <pc:sldMkLst>
          <pc:docMk/>
          <pc:sldMk cId="3575065009" sldId="1228"/>
        </pc:sldMkLst>
        <pc:spChg chg="mod">
          <ac:chgData name="Summer Jung" userId="f55f4652-1e45-4b38-b176-15d95abb47eb" providerId="ADAL" clId="{136B750E-D91A-4C93-AEFF-6280A7CAC351}" dt="2021-01-07T01:44:29.965" v="4589" actId="20577"/>
          <ac:spMkLst>
            <pc:docMk/>
            <pc:sldMk cId="3575065009" sldId="1228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6" creationId="{F35C53EE-9AAE-4EE8-8282-C56C49FF1FFD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7" creationId="{D2203599-4BDE-460F-9410-7A3A9C643EB5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9" creationId="{2916A629-2C9B-497C-8CEF-83D140A1D0D6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10" creationId="{03C806DC-5904-4B2D-95C9-D685E5AAC912}"/>
          </ac:spMkLst>
        </pc:spChg>
        <pc:spChg chg="mod">
          <ac:chgData name="Summer Jung" userId="f55f4652-1e45-4b38-b176-15d95abb47eb" providerId="ADAL" clId="{136B750E-D91A-4C93-AEFF-6280A7CAC351}" dt="2021-01-07T01:28:41.342" v="3798"/>
          <ac:spMkLst>
            <pc:docMk/>
            <pc:sldMk cId="3575065009" sldId="1228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12" creationId="{DD486EA8-7ED3-47F7-B4F3-250F5378495F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13" creationId="{78377E82-EB1F-4716-8CF8-90A2CF2B3034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14" creationId="{16EE7515-335D-474D-A282-EE1DB34448AA}"/>
          </ac:spMkLst>
        </pc:spChg>
        <pc:spChg chg="add mod">
          <ac:chgData name="Summer Jung" userId="f55f4652-1e45-4b38-b176-15d95abb47eb" providerId="ADAL" clId="{136B750E-D91A-4C93-AEFF-6280A7CAC351}" dt="2021-01-07T01:44:40.176" v="4601" actId="1035"/>
          <ac:spMkLst>
            <pc:docMk/>
            <pc:sldMk cId="3575065009" sldId="1228"/>
            <ac:spMk id="16" creationId="{E35663D4-1E48-4181-9252-0F56BAB34767}"/>
          </ac:spMkLst>
        </pc:spChg>
        <pc:picChg chg="add mod">
          <ac:chgData name="Summer Jung" userId="f55f4652-1e45-4b38-b176-15d95abb47eb" providerId="ADAL" clId="{136B750E-D91A-4C93-AEFF-6280A7CAC351}" dt="2021-01-07T01:44:40.176" v="4601" actId="1035"/>
          <ac:picMkLst>
            <pc:docMk/>
            <pc:sldMk cId="3575065009" sldId="1228"/>
            <ac:picMk id="5" creationId="{945117C0-734C-4A69-AEA8-7AEB10C3757F}"/>
          </ac:picMkLst>
        </pc:picChg>
        <pc:cxnChg chg="add mod">
          <ac:chgData name="Summer Jung" userId="f55f4652-1e45-4b38-b176-15d95abb47eb" providerId="ADAL" clId="{136B750E-D91A-4C93-AEFF-6280A7CAC351}" dt="2021-01-07T01:44:40.176" v="4601" actId="1035"/>
          <ac:cxnSpMkLst>
            <pc:docMk/>
            <pc:sldMk cId="3575065009" sldId="1228"/>
            <ac:cxnSpMk id="8" creationId="{04C31741-FA01-46BC-8EA3-E862CCA466E8}"/>
          </ac:cxnSpMkLst>
        </pc:cxnChg>
        <pc:cxnChg chg="add mod">
          <ac:chgData name="Summer Jung" userId="f55f4652-1e45-4b38-b176-15d95abb47eb" providerId="ADAL" clId="{136B750E-D91A-4C93-AEFF-6280A7CAC351}" dt="2021-01-07T01:44:40.176" v="4601" actId="1035"/>
          <ac:cxnSpMkLst>
            <pc:docMk/>
            <pc:sldMk cId="3575065009" sldId="1228"/>
            <ac:cxnSpMk id="15" creationId="{C71EBEB9-445D-485D-9008-8E5CFA38CED1}"/>
          </ac:cxnSpMkLst>
        </pc:cxnChg>
      </pc:sldChg>
      <pc:sldChg chg="addSp modSp add">
        <pc:chgData name="Summer Jung" userId="f55f4652-1e45-4b38-b176-15d95abb47eb" providerId="ADAL" clId="{136B750E-D91A-4C93-AEFF-6280A7CAC351}" dt="2021-01-07T01:46:04.736" v="4703" actId="113"/>
        <pc:sldMkLst>
          <pc:docMk/>
          <pc:sldMk cId="196658838" sldId="1229"/>
        </pc:sldMkLst>
        <pc:spChg chg="mod">
          <ac:chgData name="Summer Jung" userId="f55f4652-1e45-4b38-b176-15d95abb47eb" providerId="ADAL" clId="{136B750E-D91A-4C93-AEFF-6280A7CAC351}" dt="2021-01-07T01:46:04.736" v="4703" actId="113"/>
          <ac:spMkLst>
            <pc:docMk/>
            <pc:sldMk cId="196658838" sldId="1229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6" creationId="{3B70502A-9A7D-469B-8792-D5C7471A4963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7" creationId="{222FFE11-A7D7-4D18-8C76-1E3EC345DDF7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8" creationId="{7806FD6F-DAC8-4680-A79F-64AD5496698F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9" creationId="{D9EC21DB-8A7B-432C-9431-4C3E285149E5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10" creationId="{DE7BDE11-FF50-49AB-A3B1-7A8019C21CA3}"/>
          </ac:spMkLst>
        </pc:spChg>
        <pc:spChg chg="mod">
          <ac:chgData name="Summer Jung" userId="f55f4652-1e45-4b38-b176-15d95abb47eb" providerId="ADAL" clId="{136B750E-D91A-4C93-AEFF-6280A7CAC351}" dt="2021-01-07T01:29:07.516" v="3858"/>
          <ac:spMkLst>
            <pc:docMk/>
            <pc:sldMk cId="196658838" sldId="1229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12" creationId="{B3EE666A-F859-438D-8E2D-E9E8D102FFEF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13" creationId="{ADA12FEF-1E52-473A-8314-1688A9E97579}"/>
          </ac:spMkLst>
        </pc:spChg>
        <pc:spChg chg="add mod">
          <ac:chgData name="Summer Jung" userId="f55f4652-1e45-4b38-b176-15d95abb47eb" providerId="ADAL" clId="{136B750E-D91A-4C93-AEFF-6280A7CAC351}" dt="2021-01-07T01:45:07.113" v="4628" actId="1035"/>
          <ac:spMkLst>
            <pc:docMk/>
            <pc:sldMk cId="196658838" sldId="1229"/>
            <ac:spMk id="14" creationId="{55D78B33-FC3C-4188-AF60-C912F6096DFA}"/>
          </ac:spMkLst>
        </pc:spChg>
        <pc:picChg chg="add mod">
          <ac:chgData name="Summer Jung" userId="f55f4652-1e45-4b38-b176-15d95abb47eb" providerId="ADAL" clId="{136B750E-D91A-4C93-AEFF-6280A7CAC351}" dt="2021-01-07T01:45:07.113" v="4628" actId="1035"/>
          <ac:picMkLst>
            <pc:docMk/>
            <pc:sldMk cId="196658838" sldId="1229"/>
            <ac:picMk id="5" creationId="{C454A545-EC6B-412E-A007-5D547D90CD4E}"/>
          </ac:picMkLst>
        </pc:picChg>
        <pc:picChg chg="add mod">
          <ac:chgData name="Summer Jung" userId="f55f4652-1e45-4b38-b176-15d95abb47eb" providerId="ADAL" clId="{136B750E-D91A-4C93-AEFF-6280A7CAC351}" dt="2021-01-07T01:45:07.113" v="4628" actId="1035"/>
          <ac:picMkLst>
            <pc:docMk/>
            <pc:sldMk cId="196658838" sldId="1229"/>
            <ac:picMk id="19" creationId="{4C93A26C-9F3C-4B87-9BF5-0F669EE94929}"/>
          </ac:picMkLst>
        </pc:picChg>
        <pc:cxnChg chg="add mod">
          <ac:chgData name="Summer Jung" userId="f55f4652-1e45-4b38-b176-15d95abb47eb" providerId="ADAL" clId="{136B750E-D91A-4C93-AEFF-6280A7CAC351}" dt="2021-01-07T01:45:07.113" v="4628" actId="1035"/>
          <ac:cxnSpMkLst>
            <pc:docMk/>
            <pc:sldMk cId="196658838" sldId="1229"/>
            <ac:cxnSpMk id="15" creationId="{A51520B5-140E-423B-AE52-AF5C19EE35D9}"/>
          </ac:cxnSpMkLst>
        </pc:cxnChg>
        <pc:cxnChg chg="add mod">
          <ac:chgData name="Summer Jung" userId="f55f4652-1e45-4b38-b176-15d95abb47eb" providerId="ADAL" clId="{136B750E-D91A-4C93-AEFF-6280A7CAC351}" dt="2021-01-07T01:45:07.113" v="4628" actId="1035"/>
          <ac:cxnSpMkLst>
            <pc:docMk/>
            <pc:sldMk cId="196658838" sldId="1229"/>
            <ac:cxnSpMk id="16" creationId="{48F964D5-3F90-429D-A5CA-7D1954DA1D7F}"/>
          </ac:cxnSpMkLst>
        </pc:cxnChg>
        <pc:cxnChg chg="add mod">
          <ac:chgData name="Summer Jung" userId="f55f4652-1e45-4b38-b176-15d95abb47eb" providerId="ADAL" clId="{136B750E-D91A-4C93-AEFF-6280A7CAC351}" dt="2021-01-07T01:45:07.113" v="4628" actId="1035"/>
          <ac:cxnSpMkLst>
            <pc:docMk/>
            <pc:sldMk cId="196658838" sldId="1229"/>
            <ac:cxnSpMk id="17" creationId="{0AD827A8-BF26-42C3-9ABD-0306AC6E2C32}"/>
          </ac:cxnSpMkLst>
        </pc:cxnChg>
        <pc:cxnChg chg="add mod">
          <ac:chgData name="Summer Jung" userId="f55f4652-1e45-4b38-b176-15d95abb47eb" providerId="ADAL" clId="{136B750E-D91A-4C93-AEFF-6280A7CAC351}" dt="2021-01-07T01:45:07.113" v="4628" actId="1035"/>
          <ac:cxnSpMkLst>
            <pc:docMk/>
            <pc:sldMk cId="196658838" sldId="1229"/>
            <ac:cxnSpMk id="18" creationId="{EDEFBCA2-73F4-4E32-9E65-9BFBADA3DF11}"/>
          </ac:cxnSpMkLst>
        </pc:cxnChg>
      </pc:sldChg>
      <pc:sldChg chg="addSp modSp add">
        <pc:chgData name="Summer Jung" userId="f55f4652-1e45-4b38-b176-15d95abb47eb" providerId="ADAL" clId="{136B750E-D91A-4C93-AEFF-6280A7CAC351}" dt="2021-01-07T01:46:52.006" v="4799"/>
        <pc:sldMkLst>
          <pc:docMk/>
          <pc:sldMk cId="2652222992" sldId="1230"/>
        </pc:sldMkLst>
        <pc:spChg chg="mod">
          <ac:chgData name="Summer Jung" userId="f55f4652-1e45-4b38-b176-15d95abb47eb" providerId="ADAL" clId="{136B750E-D91A-4C93-AEFF-6280A7CAC351}" dt="2021-01-07T01:46:36.979" v="4796" actId="20577"/>
          <ac:spMkLst>
            <pc:docMk/>
            <pc:sldMk cId="2652222992" sldId="1230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6" creationId="{BD09A255-97EA-4438-B702-FB2BEA1B4D3E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7" creationId="{CA16D587-81A4-4005-AD84-5DFEE89E0437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8" creationId="{D2CA6E32-61F1-43EF-AC1D-9A7205676257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9" creationId="{E767DBB4-B81C-4E22-9FEB-B676C7FEF6EE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10" creationId="{0B79EB41-1D9B-4E5D-82A8-745FCCCD3157}"/>
          </ac:spMkLst>
        </pc:spChg>
        <pc:spChg chg="mod">
          <ac:chgData name="Summer Jung" userId="f55f4652-1e45-4b38-b176-15d95abb47eb" providerId="ADAL" clId="{136B750E-D91A-4C93-AEFF-6280A7CAC351}" dt="2021-01-07T01:29:24.278" v="3896" actId="20577"/>
          <ac:spMkLst>
            <pc:docMk/>
            <pc:sldMk cId="2652222992" sldId="1230"/>
            <ac:spMk id="11" creationId="{1750EED4-57F0-47B1-8CA0-95C5F0858744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13" creationId="{C1EE99F3-D95A-421E-818F-5ECD6CB63046}"/>
          </ac:spMkLst>
        </pc:spChg>
        <pc:spChg chg="add mod">
          <ac:chgData name="Summer Jung" userId="f55f4652-1e45-4b38-b176-15d95abb47eb" providerId="ADAL" clId="{136B750E-D91A-4C93-AEFF-6280A7CAC351}" dt="2021-01-07T01:46:24.679" v="4725" actId="1036"/>
          <ac:spMkLst>
            <pc:docMk/>
            <pc:sldMk cId="2652222992" sldId="1230"/>
            <ac:spMk id="15" creationId="{B52AB837-403A-480A-9EA2-E0AD895DFB53}"/>
          </ac:spMkLst>
        </pc:spChg>
        <pc:picChg chg="add mod">
          <ac:chgData name="Summer Jung" userId="f55f4652-1e45-4b38-b176-15d95abb47eb" providerId="ADAL" clId="{136B750E-D91A-4C93-AEFF-6280A7CAC351}" dt="2021-01-07T01:46:52.006" v="4799"/>
          <ac:picMkLst>
            <pc:docMk/>
            <pc:sldMk cId="2652222992" sldId="1230"/>
            <ac:picMk id="5" creationId="{94ACB5F5-DC13-4A38-8E7C-399C39E4D66D}"/>
          </ac:picMkLst>
        </pc:picChg>
        <pc:picChg chg="add mod">
          <ac:chgData name="Summer Jung" userId="f55f4652-1e45-4b38-b176-15d95abb47eb" providerId="ADAL" clId="{136B750E-D91A-4C93-AEFF-6280A7CAC351}" dt="2021-01-07T01:46:48.911" v="4798"/>
          <ac:picMkLst>
            <pc:docMk/>
            <pc:sldMk cId="2652222992" sldId="1230"/>
            <ac:picMk id="18" creationId="{24B23D0A-15D4-4FE9-AC24-122939DEC727}"/>
          </ac:picMkLst>
        </pc:picChg>
        <pc:picChg chg="add mod">
          <ac:chgData name="Summer Jung" userId="f55f4652-1e45-4b38-b176-15d95abb47eb" providerId="ADAL" clId="{136B750E-D91A-4C93-AEFF-6280A7CAC351}" dt="2021-01-07T01:46:46.248" v="4797"/>
          <ac:picMkLst>
            <pc:docMk/>
            <pc:sldMk cId="2652222992" sldId="1230"/>
            <ac:picMk id="19" creationId="{89349122-211F-4FB9-B0C1-6F74B3327497}"/>
          </ac:picMkLst>
        </pc:picChg>
        <pc:cxnChg chg="add mod">
          <ac:chgData name="Summer Jung" userId="f55f4652-1e45-4b38-b176-15d95abb47eb" providerId="ADAL" clId="{136B750E-D91A-4C93-AEFF-6280A7CAC351}" dt="2021-01-07T01:46:24.679" v="4725" actId="1036"/>
          <ac:cxnSpMkLst>
            <pc:docMk/>
            <pc:sldMk cId="2652222992" sldId="1230"/>
            <ac:cxnSpMk id="12" creationId="{568316AD-103C-4BAE-927B-BF104279486A}"/>
          </ac:cxnSpMkLst>
        </pc:cxnChg>
        <pc:cxnChg chg="add mod">
          <ac:chgData name="Summer Jung" userId="f55f4652-1e45-4b38-b176-15d95abb47eb" providerId="ADAL" clId="{136B750E-D91A-4C93-AEFF-6280A7CAC351}" dt="2021-01-07T01:46:24.679" v="4725" actId="1036"/>
          <ac:cxnSpMkLst>
            <pc:docMk/>
            <pc:sldMk cId="2652222992" sldId="1230"/>
            <ac:cxnSpMk id="14" creationId="{36904D32-EC2F-4FD0-A4D6-78C0A65B7435}"/>
          </ac:cxnSpMkLst>
        </pc:cxnChg>
        <pc:cxnChg chg="add mod">
          <ac:chgData name="Summer Jung" userId="f55f4652-1e45-4b38-b176-15d95abb47eb" providerId="ADAL" clId="{136B750E-D91A-4C93-AEFF-6280A7CAC351}" dt="2021-01-07T01:46:24.679" v="4725" actId="1036"/>
          <ac:cxnSpMkLst>
            <pc:docMk/>
            <pc:sldMk cId="2652222992" sldId="1230"/>
            <ac:cxnSpMk id="16" creationId="{A6EEC586-E6C0-4BA9-9BEC-BF27764F9019}"/>
          </ac:cxnSpMkLst>
        </pc:cxnChg>
        <pc:cxnChg chg="add mod">
          <ac:chgData name="Summer Jung" userId="f55f4652-1e45-4b38-b176-15d95abb47eb" providerId="ADAL" clId="{136B750E-D91A-4C93-AEFF-6280A7CAC351}" dt="2021-01-07T01:46:24.679" v="4725" actId="1036"/>
          <ac:cxnSpMkLst>
            <pc:docMk/>
            <pc:sldMk cId="2652222992" sldId="1230"/>
            <ac:cxnSpMk id="17" creationId="{1DAF602A-46DF-47C1-BBF0-37707F6CB41A}"/>
          </ac:cxnSpMkLst>
        </pc:cxnChg>
      </pc:sldChg>
      <pc:sldChg chg="addSp modSp add">
        <pc:chgData name="Summer Jung" userId="f55f4652-1e45-4b38-b176-15d95abb47eb" providerId="ADAL" clId="{136B750E-D91A-4C93-AEFF-6280A7CAC351}" dt="2021-01-07T01:47:51.131" v="4885" actId="6549"/>
        <pc:sldMkLst>
          <pc:docMk/>
          <pc:sldMk cId="33968672" sldId="1231"/>
        </pc:sldMkLst>
        <pc:spChg chg="mod">
          <ac:chgData name="Summer Jung" userId="f55f4652-1e45-4b38-b176-15d95abb47eb" providerId="ADAL" clId="{136B750E-D91A-4C93-AEFF-6280A7CAC351}" dt="2021-01-07T01:47:51.131" v="4885" actId="6549"/>
          <ac:spMkLst>
            <pc:docMk/>
            <pc:sldMk cId="33968672" sldId="1231"/>
            <ac:spMk id="4" creationId="{D605F447-C6AF-491C-8435-5A5F389EC42D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6" creationId="{C163EB93-9F4B-4B5C-A764-59FCD93D25F6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7" creationId="{1C98DF15-1474-4BEB-8C58-3135A0DB3109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8" creationId="{FA81911A-A86A-4690-8724-9BB2CABB4B79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9" creationId="{EB2B1F64-18BC-4BFB-A5EA-FD1FFDA8A091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10" creationId="{CB5B7B0F-E2A4-491B-AD2E-A9AEFAE47DB6}"/>
          </ac:spMkLst>
        </pc:spChg>
        <pc:spChg chg="mod">
          <ac:chgData name="Summer Jung" userId="f55f4652-1e45-4b38-b176-15d95abb47eb" providerId="ADAL" clId="{136B750E-D91A-4C93-AEFF-6280A7CAC351}" dt="2021-01-07T01:29:45.790" v="3937"/>
          <ac:spMkLst>
            <pc:docMk/>
            <pc:sldMk cId="33968672" sldId="1231"/>
            <ac:spMk id="11" creationId="{1750EED4-57F0-47B1-8CA0-95C5F0858744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12" creationId="{7535C9CC-5835-43BD-92A9-1F422E870BE3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14" creationId="{71524126-6656-432F-A2C6-BAB2D46E93B3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15" creationId="{7D1085D0-9E24-4335-8933-35D51A34EBAA}"/>
          </ac:spMkLst>
        </pc:spChg>
        <pc:spChg chg="add">
          <ac:chgData name="Summer Jung" userId="f55f4652-1e45-4b38-b176-15d95abb47eb" providerId="ADAL" clId="{136B750E-D91A-4C93-AEFF-6280A7CAC351}" dt="2021-01-07T01:47:03.494" v="4802"/>
          <ac:spMkLst>
            <pc:docMk/>
            <pc:sldMk cId="33968672" sldId="1231"/>
            <ac:spMk id="16" creationId="{EC6B0B9E-E9A5-40A4-91BB-C1F03D5BFFF5}"/>
          </ac:spMkLst>
        </pc:spChg>
        <pc:picChg chg="add">
          <ac:chgData name="Summer Jung" userId="f55f4652-1e45-4b38-b176-15d95abb47eb" providerId="ADAL" clId="{136B750E-D91A-4C93-AEFF-6280A7CAC351}" dt="2021-01-07T01:47:03.494" v="4802"/>
          <ac:picMkLst>
            <pc:docMk/>
            <pc:sldMk cId="33968672" sldId="1231"/>
            <ac:picMk id="5" creationId="{06520841-7CF6-4B4E-B503-C40511307A40}"/>
          </ac:picMkLst>
        </pc:picChg>
        <pc:cxnChg chg="add">
          <ac:chgData name="Summer Jung" userId="f55f4652-1e45-4b38-b176-15d95abb47eb" providerId="ADAL" clId="{136B750E-D91A-4C93-AEFF-6280A7CAC351}" dt="2021-01-07T01:47:03.494" v="4802"/>
          <ac:cxnSpMkLst>
            <pc:docMk/>
            <pc:sldMk cId="33968672" sldId="1231"/>
            <ac:cxnSpMk id="13" creationId="{C42A0921-2CC7-4515-81A9-409F744E05FF}"/>
          </ac:cxnSpMkLst>
        </pc:cxnChg>
        <pc:cxnChg chg="add">
          <ac:chgData name="Summer Jung" userId="f55f4652-1e45-4b38-b176-15d95abb47eb" providerId="ADAL" clId="{136B750E-D91A-4C93-AEFF-6280A7CAC351}" dt="2021-01-07T01:47:03.494" v="4802"/>
          <ac:cxnSpMkLst>
            <pc:docMk/>
            <pc:sldMk cId="33968672" sldId="1231"/>
            <ac:cxnSpMk id="17" creationId="{5458BA39-32CB-442B-8D3A-4F734A4303B4}"/>
          </ac:cxnSpMkLst>
        </pc:cxnChg>
        <pc:cxnChg chg="add">
          <ac:chgData name="Summer Jung" userId="f55f4652-1e45-4b38-b176-15d95abb47eb" providerId="ADAL" clId="{136B750E-D91A-4C93-AEFF-6280A7CAC351}" dt="2021-01-07T01:47:03.494" v="4802"/>
          <ac:cxnSpMkLst>
            <pc:docMk/>
            <pc:sldMk cId="33968672" sldId="1231"/>
            <ac:cxnSpMk id="18" creationId="{D65A7661-A6DC-4C16-BECF-A807229E1DAC}"/>
          </ac:cxnSpMkLst>
        </pc:cxnChg>
        <pc:cxnChg chg="add">
          <ac:chgData name="Summer Jung" userId="f55f4652-1e45-4b38-b176-15d95abb47eb" providerId="ADAL" clId="{136B750E-D91A-4C93-AEFF-6280A7CAC351}" dt="2021-01-07T01:47:03.494" v="4802"/>
          <ac:cxnSpMkLst>
            <pc:docMk/>
            <pc:sldMk cId="33968672" sldId="1231"/>
            <ac:cxnSpMk id="19" creationId="{203E0794-0B12-41FC-9059-D8C3F57474FE}"/>
          </ac:cxnSpMkLst>
        </pc:cxnChg>
        <pc:cxnChg chg="add">
          <ac:chgData name="Summer Jung" userId="f55f4652-1e45-4b38-b176-15d95abb47eb" providerId="ADAL" clId="{136B750E-D91A-4C93-AEFF-6280A7CAC351}" dt="2021-01-07T01:47:03.494" v="4802"/>
          <ac:cxnSpMkLst>
            <pc:docMk/>
            <pc:sldMk cId="33968672" sldId="1231"/>
            <ac:cxnSpMk id="20" creationId="{0E4243C7-DFEF-47B0-9FD7-9A23D5374452}"/>
          </ac:cxnSpMkLst>
        </pc:cxnChg>
      </pc:sldChg>
      <pc:sldChg chg="addSp modSp add">
        <pc:chgData name="Summer Jung" userId="f55f4652-1e45-4b38-b176-15d95abb47eb" providerId="ADAL" clId="{136B750E-D91A-4C93-AEFF-6280A7CAC351}" dt="2021-01-07T01:51:11.357" v="4976"/>
        <pc:sldMkLst>
          <pc:docMk/>
          <pc:sldMk cId="793177514" sldId="1232"/>
        </pc:sldMkLst>
        <pc:spChg chg="mod">
          <ac:chgData name="Summer Jung" userId="f55f4652-1e45-4b38-b176-15d95abb47eb" providerId="ADAL" clId="{136B750E-D91A-4C93-AEFF-6280A7CAC351}" dt="2021-01-07T01:49:55.158" v="4941" actId="14100"/>
          <ac:spMkLst>
            <pc:docMk/>
            <pc:sldMk cId="793177514" sldId="1232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50:18.867" v="4958" actId="1036"/>
          <ac:spMkLst>
            <pc:docMk/>
            <pc:sldMk cId="793177514" sldId="1232"/>
            <ac:spMk id="7" creationId="{1DD4C541-2B31-4C1B-85FE-1ADA911A35A1}"/>
          </ac:spMkLst>
        </pc:spChg>
        <pc:spChg chg="add mod">
          <ac:chgData name="Summer Jung" userId="f55f4652-1e45-4b38-b176-15d95abb47eb" providerId="ADAL" clId="{136B750E-D91A-4C93-AEFF-6280A7CAC351}" dt="2021-01-07T01:51:03.844" v="4975" actId="1036"/>
          <ac:spMkLst>
            <pc:docMk/>
            <pc:sldMk cId="793177514" sldId="1232"/>
            <ac:spMk id="8" creationId="{FB21E7A4-1549-4255-A772-F16B0DC9C0F9}"/>
          </ac:spMkLst>
        </pc:spChg>
        <pc:spChg chg="add mod">
          <ac:chgData name="Summer Jung" userId="f55f4652-1e45-4b38-b176-15d95abb47eb" providerId="ADAL" clId="{136B750E-D91A-4C93-AEFF-6280A7CAC351}" dt="2021-01-07T01:50:18.867" v="4958" actId="1036"/>
          <ac:spMkLst>
            <pc:docMk/>
            <pc:sldMk cId="793177514" sldId="1232"/>
            <ac:spMk id="9" creationId="{675E9286-4F99-41EC-A150-8991505DB052}"/>
          </ac:spMkLst>
        </pc:spChg>
        <pc:picChg chg="add mod modCrop">
          <ac:chgData name="Summer Jung" userId="f55f4652-1e45-4b38-b176-15d95abb47eb" providerId="ADAL" clId="{136B750E-D91A-4C93-AEFF-6280A7CAC351}" dt="2021-01-07T01:51:11.357" v="4976"/>
          <ac:picMkLst>
            <pc:docMk/>
            <pc:sldMk cId="793177514" sldId="1232"/>
            <ac:picMk id="5" creationId="{E5A28ADF-7736-4F57-BE75-261440FA1090}"/>
          </ac:picMkLst>
        </pc:picChg>
        <pc:picChg chg="add mod">
          <ac:chgData name="Summer Jung" userId="f55f4652-1e45-4b38-b176-15d95abb47eb" providerId="ADAL" clId="{136B750E-D91A-4C93-AEFF-6280A7CAC351}" dt="2021-01-07T01:50:59.292" v="4967" actId="554"/>
          <ac:picMkLst>
            <pc:docMk/>
            <pc:sldMk cId="793177514" sldId="1232"/>
            <ac:picMk id="6" creationId="{29945E50-3268-440B-A224-1B550677209B}"/>
          </ac:picMkLst>
        </pc:picChg>
      </pc:sldChg>
      <pc:sldChg chg="addSp delSp modSp add">
        <pc:chgData name="Summer Jung" userId="f55f4652-1e45-4b38-b176-15d95abb47eb" providerId="ADAL" clId="{136B750E-D91A-4C93-AEFF-6280A7CAC351}" dt="2021-01-08T01:33:11.906" v="8390"/>
        <pc:sldMkLst>
          <pc:docMk/>
          <pc:sldMk cId="2447265543" sldId="1233"/>
        </pc:sldMkLst>
        <pc:spChg chg="mod">
          <ac:chgData name="Summer Jung" userId="f55f4652-1e45-4b38-b176-15d95abb47eb" providerId="ADAL" clId="{136B750E-D91A-4C93-AEFF-6280A7CAC351}" dt="2021-01-08T01:33:11.906" v="8390"/>
          <ac:spMkLst>
            <pc:docMk/>
            <pc:sldMk cId="2447265543" sldId="1233"/>
            <ac:spMk id="4" creationId="{D605F447-C6AF-491C-8435-5A5F389EC42D}"/>
          </ac:spMkLst>
        </pc:spChg>
        <pc:spChg chg="add mod">
          <ac:chgData name="Summer Jung" userId="f55f4652-1e45-4b38-b176-15d95abb47eb" providerId="ADAL" clId="{136B750E-D91A-4C93-AEFF-6280A7CAC351}" dt="2021-01-07T01:52:16.882" v="5106" actId="1036"/>
          <ac:spMkLst>
            <pc:docMk/>
            <pc:sldMk cId="2447265543" sldId="1233"/>
            <ac:spMk id="5" creationId="{67EB81EF-E4D3-4609-8A19-4AA3166C3B4A}"/>
          </ac:spMkLst>
        </pc:spChg>
        <pc:spChg chg="add mod">
          <ac:chgData name="Summer Jung" userId="f55f4652-1e45-4b38-b176-15d95abb47eb" providerId="ADAL" clId="{136B750E-D91A-4C93-AEFF-6280A7CAC351}" dt="2021-01-07T01:52:42.395" v="5135" actId="14100"/>
          <ac:spMkLst>
            <pc:docMk/>
            <pc:sldMk cId="2447265543" sldId="1233"/>
            <ac:spMk id="7" creationId="{4BCE6084-0FE3-4CD8-BD03-B8104E7E7537}"/>
          </ac:spMkLst>
        </pc:spChg>
        <pc:spChg chg="mod">
          <ac:chgData name="Summer Jung" userId="f55f4652-1e45-4b38-b176-15d95abb47eb" providerId="ADAL" clId="{136B750E-D91A-4C93-AEFF-6280A7CAC351}" dt="2021-01-07T01:30:25.250" v="4037"/>
          <ac:spMkLst>
            <pc:docMk/>
            <pc:sldMk cId="2447265543" sldId="1233"/>
            <ac:spMk id="11" creationId="{1750EED4-57F0-47B1-8CA0-95C5F0858744}"/>
          </ac:spMkLst>
        </pc:spChg>
        <pc:picChg chg="add mod ord">
          <ac:chgData name="Summer Jung" userId="f55f4652-1e45-4b38-b176-15d95abb47eb" providerId="ADAL" clId="{136B750E-D91A-4C93-AEFF-6280A7CAC351}" dt="2021-01-07T05:29:46.139" v="8099" actId="167"/>
          <ac:picMkLst>
            <pc:docMk/>
            <pc:sldMk cId="2447265543" sldId="1233"/>
            <ac:picMk id="2" creationId="{4E7B4D83-EEFB-47D7-9A47-0F3EDACB951A}"/>
          </ac:picMkLst>
        </pc:picChg>
        <pc:picChg chg="add mod">
          <ac:chgData name="Summer Jung" userId="f55f4652-1e45-4b38-b176-15d95abb47eb" providerId="ADAL" clId="{136B750E-D91A-4C93-AEFF-6280A7CAC351}" dt="2021-01-07T01:52:16.882" v="5106" actId="1036"/>
          <ac:picMkLst>
            <pc:docMk/>
            <pc:sldMk cId="2447265543" sldId="1233"/>
            <ac:picMk id="6" creationId="{85C84958-0905-4587-BA28-DAC0F226A242}"/>
          </ac:picMkLst>
        </pc:picChg>
        <pc:picChg chg="add mod">
          <ac:chgData name="Summer Jung" userId="f55f4652-1e45-4b38-b176-15d95abb47eb" providerId="ADAL" clId="{136B750E-D91A-4C93-AEFF-6280A7CAC351}" dt="2021-01-07T01:52:16.882" v="5106" actId="1036"/>
          <ac:picMkLst>
            <pc:docMk/>
            <pc:sldMk cId="2447265543" sldId="1233"/>
            <ac:picMk id="8" creationId="{EC0891B9-6CA7-4B05-9FF1-6A72BCFF1A2A}"/>
          </ac:picMkLst>
        </pc:picChg>
        <pc:picChg chg="add mod">
          <ac:chgData name="Summer Jung" userId="f55f4652-1e45-4b38-b176-15d95abb47eb" providerId="ADAL" clId="{136B750E-D91A-4C93-AEFF-6280A7CAC351}" dt="2021-01-07T01:52:16.882" v="5106" actId="1036"/>
          <ac:picMkLst>
            <pc:docMk/>
            <pc:sldMk cId="2447265543" sldId="1233"/>
            <ac:picMk id="9" creationId="{F5B869B5-CDF4-4877-9017-8A9F512E9582}"/>
          </ac:picMkLst>
        </pc:picChg>
        <pc:picChg chg="add mod">
          <ac:chgData name="Summer Jung" userId="f55f4652-1e45-4b38-b176-15d95abb47eb" providerId="ADAL" clId="{136B750E-D91A-4C93-AEFF-6280A7CAC351}" dt="2021-01-07T01:52:16.882" v="5106" actId="1036"/>
          <ac:picMkLst>
            <pc:docMk/>
            <pc:sldMk cId="2447265543" sldId="1233"/>
            <ac:picMk id="10" creationId="{498A1869-2AB2-46FF-89A3-BA46EBC6EBAD}"/>
          </ac:picMkLst>
        </pc:picChg>
        <pc:picChg chg="add del mod">
          <ac:chgData name="Summer Jung" userId="f55f4652-1e45-4b38-b176-15d95abb47eb" providerId="ADAL" clId="{136B750E-D91A-4C93-AEFF-6280A7CAC351}" dt="2021-01-07T05:29:47.573" v="8100" actId="478"/>
          <ac:picMkLst>
            <pc:docMk/>
            <pc:sldMk cId="2447265543" sldId="1233"/>
            <ac:picMk id="12" creationId="{CB843606-18CA-45E2-B88C-AA1106307DCE}"/>
          </ac:picMkLst>
        </pc:picChg>
      </pc:sldChg>
      <pc:sldChg chg="addSp delSp modSp add">
        <pc:chgData name="Summer Jung" userId="f55f4652-1e45-4b38-b176-15d95abb47eb" providerId="ADAL" clId="{136B750E-D91A-4C93-AEFF-6280A7CAC351}" dt="2021-01-07T05:31:05.451" v="8120" actId="1036"/>
        <pc:sldMkLst>
          <pc:docMk/>
          <pc:sldMk cId="939256811" sldId="1234"/>
        </pc:sldMkLst>
        <pc:spChg chg="mod">
          <ac:chgData name="Summer Jung" userId="f55f4652-1e45-4b38-b176-15d95abb47eb" providerId="ADAL" clId="{136B750E-D91A-4C93-AEFF-6280A7CAC351}" dt="2021-01-07T01:55:50.212" v="5279" actId="20577"/>
          <ac:spMkLst>
            <pc:docMk/>
            <pc:sldMk cId="939256811" sldId="1234"/>
            <ac:spMk id="4" creationId="{D605F447-C6AF-491C-8435-5A5F389EC42D}"/>
          </ac:spMkLst>
        </pc:spChg>
        <pc:spChg chg="add del mod">
          <ac:chgData name="Summer Jung" userId="f55f4652-1e45-4b38-b176-15d95abb47eb" providerId="ADAL" clId="{136B750E-D91A-4C93-AEFF-6280A7CAC351}" dt="2021-01-07T05:30:54.745" v="8105" actId="478"/>
          <ac:spMkLst>
            <pc:docMk/>
            <pc:sldMk cId="939256811" sldId="1234"/>
            <ac:spMk id="6" creationId="{6F2BED42-9C1E-425B-83BE-5B05547E2F9F}"/>
          </ac:spMkLst>
        </pc:spChg>
        <pc:spChg chg="add mod ord">
          <ac:chgData name="Summer Jung" userId="f55f4652-1e45-4b38-b176-15d95abb47eb" providerId="ADAL" clId="{136B750E-D91A-4C93-AEFF-6280A7CAC351}" dt="2021-01-07T05:31:05.451" v="8120" actId="1036"/>
          <ac:spMkLst>
            <pc:docMk/>
            <pc:sldMk cId="939256811" sldId="1234"/>
            <ac:spMk id="8" creationId="{CC6E3FD2-1080-4600-9A19-9066E0B129B4}"/>
          </ac:spMkLst>
        </pc:spChg>
        <pc:spChg chg="mod">
          <ac:chgData name="Summer Jung" userId="f55f4652-1e45-4b38-b176-15d95abb47eb" providerId="ADAL" clId="{136B750E-D91A-4C93-AEFF-6280A7CAC351}" dt="2021-01-07T01:30:33.254" v="4047" actId="6549"/>
          <ac:spMkLst>
            <pc:docMk/>
            <pc:sldMk cId="939256811" sldId="1234"/>
            <ac:spMk id="11" creationId="{1750EED4-57F0-47B1-8CA0-95C5F0858744}"/>
          </ac:spMkLst>
        </pc:spChg>
        <pc:picChg chg="add del mod">
          <ac:chgData name="Summer Jung" userId="f55f4652-1e45-4b38-b176-15d95abb47eb" providerId="ADAL" clId="{136B750E-D91A-4C93-AEFF-6280A7CAC351}" dt="2021-01-07T05:30:52.686" v="8104" actId="478"/>
          <ac:picMkLst>
            <pc:docMk/>
            <pc:sldMk cId="939256811" sldId="1234"/>
            <ac:picMk id="5" creationId="{04182393-B1AE-4809-92D9-6EE4A7BEF699}"/>
          </ac:picMkLst>
        </pc:picChg>
        <pc:picChg chg="add ord">
          <ac:chgData name="Summer Jung" userId="f55f4652-1e45-4b38-b176-15d95abb47eb" providerId="ADAL" clId="{136B750E-D91A-4C93-AEFF-6280A7CAC351}" dt="2021-01-07T05:30:49.789" v="8103" actId="167"/>
          <ac:picMkLst>
            <pc:docMk/>
            <pc:sldMk cId="939256811" sldId="1234"/>
            <ac:picMk id="7" creationId="{7E967ED3-B216-4B8A-B07F-89B04721DD26}"/>
          </ac:picMkLst>
        </pc:picChg>
      </pc:sldChg>
      <pc:sldChg chg="add del">
        <pc:chgData name="Summer Jung" userId="f55f4652-1e45-4b38-b176-15d95abb47eb" providerId="ADAL" clId="{136B750E-D91A-4C93-AEFF-6280A7CAC351}" dt="2021-01-07T01:56:00.785" v="5280" actId="2696"/>
        <pc:sldMkLst>
          <pc:docMk/>
          <pc:sldMk cId="1106280839" sldId="1235"/>
        </pc:sldMkLst>
      </pc:sldChg>
      <pc:sldChg chg="add del">
        <pc:chgData name="Summer Jung" userId="f55f4652-1e45-4b38-b176-15d95abb47eb" providerId="ADAL" clId="{136B750E-D91A-4C93-AEFF-6280A7CAC351}" dt="2021-01-07T01:58:01.595" v="5405" actId="2696"/>
        <pc:sldMkLst>
          <pc:docMk/>
          <pc:sldMk cId="821623024" sldId="1236"/>
        </pc:sldMkLst>
      </pc:sldChg>
      <pc:sldChg chg="modSp add del">
        <pc:chgData name="Summer Jung" userId="f55f4652-1e45-4b38-b176-15d95abb47eb" providerId="ADAL" clId="{136B750E-D91A-4C93-AEFF-6280A7CAC351}" dt="2021-01-07T01:59:20.294" v="5459" actId="2696"/>
        <pc:sldMkLst>
          <pc:docMk/>
          <pc:sldMk cId="541368102" sldId="1237"/>
        </pc:sldMkLst>
        <pc:spChg chg="mod">
          <ac:chgData name="Summer Jung" userId="f55f4652-1e45-4b38-b176-15d95abb47eb" providerId="ADAL" clId="{136B750E-D91A-4C93-AEFF-6280A7CAC351}" dt="2021-01-07T01:30:50.962" v="4069"/>
          <ac:spMkLst>
            <pc:docMk/>
            <pc:sldMk cId="541368102" sldId="1237"/>
            <ac:spMk id="11" creationId="{1750EED4-57F0-47B1-8CA0-95C5F0858744}"/>
          </ac:spMkLst>
        </pc:spChg>
      </pc:sldChg>
      <pc:sldChg chg="add del">
        <pc:chgData name="Summer Jung" userId="f55f4652-1e45-4b38-b176-15d95abb47eb" providerId="ADAL" clId="{136B750E-D91A-4C93-AEFF-6280A7CAC351}" dt="2021-01-07T02:44:56.849" v="5708" actId="2696"/>
        <pc:sldMkLst>
          <pc:docMk/>
          <pc:sldMk cId="3561156445" sldId="1238"/>
        </pc:sldMkLst>
      </pc:sldChg>
      <pc:sldChg chg="add del">
        <pc:chgData name="Summer Jung" userId="f55f4652-1e45-4b38-b176-15d95abb47eb" providerId="ADAL" clId="{136B750E-D91A-4C93-AEFF-6280A7CAC351}" dt="2021-01-07T02:48:23.563" v="5898" actId="2696"/>
        <pc:sldMkLst>
          <pc:docMk/>
          <pc:sldMk cId="108857917" sldId="1239"/>
        </pc:sldMkLst>
      </pc:sldChg>
      <pc:sldChg chg="add del">
        <pc:chgData name="Summer Jung" userId="f55f4652-1e45-4b38-b176-15d95abb47eb" providerId="ADAL" clId="{136B750E-D91A-4C93-AEFF-6280A7CAC351}" dt="2021-01-07T04:07:06.010" v="5947" actId="2696"/>
        <pc:sldMkLst>
          <pc:docMk/>
          <pc:sldMk cId="2119541951" sldId="1240"/>
        </pc:sldMkLst>
      </pc:sldChg>
      <pc:sldChg chg="addSp delSp modSp add">
        <pc:chgData name="Summer Jung" userId="f55f4652-1e45-4b38-b176-15d95abb47eb" providerId="ADAL" clId="{136B750E-D91A-4C93-AEFF-6280A7CAC351}" dt="2021-01-07T05:39:51.271" v="8330" actId="14861"/>
        <pc:sldMkLst>
          <pc:docMk/>
          <pc:sldMk cId="1705236845" sldId="1241"/>
        </pc:sldMkLst>
        <pc:spChg chg="mod">
          <ac:chgData name="Summer Jung" userId="f55f4652-1e45-4b38-b176-15d95abb47eb" providerId="ADAL" clId="{136B750E-D91A-4C93-AEFF-6280A7CAC351}" dt="2021-01-07T01:57:00.180" v="5334" actId="20577"/>
          <ac:spMkLst>
            <pc:docMk/>
            <pc:sldMk cId="1705236845" sldId="1241"/>
            <ac:spMk id="4" creationId="{D605F447-C6AF-491C-8435-5A5F389EC42D}"/>
          </ac:spMkLst>
        </pc:spChg>
        <pc:spChg chg="del">
          <ac:chgData name="Summer Jung" userId="f55f4652-1e45-4b38-b176-15d95abb47eb" providerId="ADAL" clId="{136B750E-D91A-4C93-AEFF-6280A7CAC351}" dt="2021-01-07T01:56:08.721" v="5282" actId="478"/>
          <ac:spMkLst>
            <pc:docMk/>
            <pc:sldMk cId="1705236845" sldId="1241"/>
            <ac:spMk id="6" creationId="{6F2BED42-9C1E-425B-83BE-5B05547E2F9F}"/>
          </ac:spMkLst>
        </pc:spChg>
        <pc:spChg chg="add del mod">
          <ac:chgData name="Summer Jung" userId="f55f4652-1e45-4b38-b176-15d95abb47eb" providerId="ADAL" clId="{136B750E-D91A-4C93-AEFF-6280A7CAC351}" dt="2021-01-07T05:39:21.607" v="8323" actId="478"/>
          <ac:spMkLst>
            <pc:docMk/>
            <pc:sldMk cId="1705236845" sldId="1241"/>
            <ac:spMk id="7" creationId="{3EA8B039-9665-49DF-958A-2DAFDE39AF28}"/>
          </ac:spMkLst>
        </pc:spChg>
        <pc:spChg chg="add mod">
          <ac:chgData name="Summer Jung" userId="f55f4652-1e45-4b38-b176-15d95abb47eb" providerId="ADAL" clId="{136B750E-D91A-4C93-AEFF-6280A7CAC351}" dt="2021-01-07T05:38:58.545" v="8316" actId="1037"/>
          <ac:spMkLst>
            <pc:docMk/>
            <pc:sldMk cId="1705236845" sldId="1241"/>
            <ac:spMk id="10" creationId="{21B24A0D-16FB-4A29-81A3-11DA455D74DE}"/>
          </ac:spMkLst>
        </pc:spChg>
        <pc:spChg chg="add mod">
          <ac:chgData name="Summer Jung" userId="f55f4652-1e45-4b38-b176-15d95abb47eb" providerId="ADAL" clId="{136B750E-D91A-4C93-AEFF-6280A7CAC351}" dt="2021-01-07T05:38:29.710" v="8298" actId="1037"/>
          <ac:spMkLst>
            <pc:docMk/>
            <pc:sldMk cId="1705236845" sldId="1241"/>
            <ac:spMk id="12" creationId="{7685D5B4-B9FA-4FC2-99BC-36DCFD3C0CAA}"/>
          </ac:spMkLst>
        </pc:spChg>
        <pc:spChg chg="add mod">
          <ac:chgData name="Summer Jung" userId="f55f4652-1e45-4b38-b176-15d95abb47eb" providerId="ADAL" clId="{136B750E-D91A-4C93-AEFF-6280A7CAC351}" dt="2021-01-07T05:32:48.777" v="8175" actId="1038"/>
          <ac:spMkLst>
            <pc:docMk/>
            <pc:sldMk cId="1705236845" sldId="1241"/>
            <ac:spMk id="16" creationId="{5CFFD757-2ABE-49A2-87EE-F001BF8EA8D3}"/>
          </ac:spMkLst>
        </pc:spChg>
        <pc:picChg chg="add mod ord">
          <ac:chgData name="Summer Jung" userId="f55f4652-1e45-4b38-b176-15d95abb47eb" providerId="ADAL" clId="{136B750E-D91A-4C93-AEFF-6280A7CAC351}" dt="2021-01-07T05:38:41.200" v="8302" actId="14100"/>
          <ac:picMkLst>
            <pc:docMk/>
            <pc:sldMk cId="1705236845" sldId="1241"/>
            <ac:picMk id="2" creationId="{3D72D451-BBEB-4BD4-BB7F-58A5E91C71C6}"/>
          </ac:picMkLst>
        </pc:picChg>
        <pc:picChg chg="add mod">
          <ac:chgData name="Summer Jung" userId="f55f4652-1e45-4b38-b176-15d95abb47eb" providerId="ADAL" clId="{136B750E-D91A-4C93-AEFF-6280A7CAC351}" dt="2021-01-07T05:39:28.533" v="8325" actId="14861"/>
          <ac:picMkLst>
            <pc:docMk/>
            <pc:sldMk cId="1705236845" sldId="1241"/>
            <ac:picMk id="3" creationId="{970D128A-43F2-44ED-A3A4-A3AFF510FE6D}"/>
          </ac:picMkLst>
        </pc:picChg>
        <pc:picChg chg="del">
          <ac:chgData name="Summer Jung" userId="f55f4652-1e45-4b38-b176-15d95abb47eb" providerId="ADAL" clId="{136B750E-D91A-4C93-AEFF-6280A7CAC351}" dt="2021-01-07T01:56:08.721" v="5282" actId="478"/>
          <ac:picMkLst>
            <pc:docMk/>
            <pc:sldMk cId="1705236845" sldId="1241"/>
            <ac:picMk id="5" creationId="{04182393-B1AE-4809-92D9-6EE4A7BEF699}"/>
          </ac:picMkLst>
        </pc:picChg>
        <pc:picChg chg="add del mod">
          <ac:chgData name="Summer Jung" userId="f55f4652-1e45-4b38-b176-15d95abb47eb" providerId="ADAL" clId="{136B750E-D91A-4C93-AEFF-6280A7CAC351}" dt="2021-01-07T05:38:06.778" v="8280" actId="478"/>
          <ac:picMkLst>
            <pc:docMk/>
            <pc:sldMk cId="1705236845" sldId="1241"/>
            <ac:picMk id="13" creationId="{924B6E55-89FF-47D3-94E9-B1542E9B5984}"/>
          </ac:picMkLst>
        </pc:picChg>
        <pc:picChg chg="add del mod">
          <ac:chgData name="Summer Jung" userId="f55f4652-1e45-4b38-b176-15d95abb47eb" providerId="ADAL" clId="{136B750E-D91A-4C93-AEFF-6280A7CAC351}" dt="2021-01-07T05:38:33.288" v="8299" actId="478"/>
          <ac:picMkLst>
            <pc:docMk/>
            <pc:sldMk cId="1705236845" sldId="1241"/>
            <ac:picMk id="14" creationId="{B8136460-4383-4392-9FFA-576F5525C34A}"/>
          </ac:picMkLst>
        </pc:picChg>
        <pc:picChg chg="add del mod">
          <ac:chgData name="Summer Jung" userId="f55f4652-1e45-4b38-b176-15d95abb47eb" providerId="ADAL" clId="{136B750E-D91A-4C93-AEFF-6280A7CAC351}" dt="2021-01-07T05:39:34.169" v="8327" actId="478"/>
          <ac:picMkLst>
            <pc:docMk/>
            <pc:sldMk cId="1705236845" sldId="1241"/>
            <ac:picMk id="15" creationId="{D83DFD15-DD5B-4B07-BD68-7ABFBE1CAC60}"/>
          </ac:picMkLst>
        </pc:picChg>
        <pc:picChg chg="add mod ord">
          <ac:chgData name="Summer Jung" userId="f55f4652-1e45-4b38-b176-15d95abb47eb" providerId="ADAL" clId="{136B750E-D91A-4C93-AEFF-6280A7CAC351}" dt="2021-01-07T05:39:51.271" v="8330" actId="14861"/>
          <ac:picMkLst>
            <pc:docMk/>
            <pc:sldMk cId="1705236845" sldId="1241"/>
            <ac:picMk id="17" creationId="{63F060EC-ED61-4B25-BBB4-7297BBE0BB6B}"/>
          </ac:picMkLst>
        </pc:picChg>
        <pc:cxnChg chg="add mod">
          <ac:chgData name="Summer Jung" userId="f55f4652-1e45-4b38-b176-15d95abb47eb" providerId="ADAL" clId="{136B750E-D91A-4C93-AEFF-6280A7CAC351}" dt="2021-01-07T05:39:03.020" v="8317" actId="14100"/>
          <ac:cxnSpMkLst>
            <pc:docMk/>
            <pc:sldMk cId="1705236845" sldId="1241"/>
            <ac:cxnSpMk id="8" creationId="{5FF1011C-FD6B-4549-9BCA-5A307A893320}"/>
          </ac:cxnSpMkLst>
        </pc:cxnChg>
        <pc:cxnChg chg="add mod">
          <ac:chgData name="Summer Jung" userId="f55f4652-1e45-4b38-b176-15d95abb47eb" providerId="ADAL" clId="{136B750E-D91A-4C93-AEFF-6280A7CAC351}" dt="2021-01-07T05:39:17.803" v="8322" actId="1076"/>
          <ac:cxnSpMkLst>
            <pc:docMk/>
            <pc:sldMk cId="1705236845" sldId="1241"/>
            <ac:cxnSpMk id="9" creationId="{DA490BA6-8863-4402-9E01-5DE06796CBA0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5:44:17.616" v="8385" actId="14861"/>
        <pc:sldMkLst>
          <pc:docMk/>
          <pc:sldMk cId="2940595157" sldId="1242"/>
        </pc:sldMkLst>
        <pc:spChg chg="mod">
          <ac:chgData name="Summer Jung" userId="f55f4652-1e45-4b38-b176-15d95abb47eb" providerId="ADAL" clId="{136B750E-D91A-4C93-AEFF-6280A7CAC351}" dt="2021-01-07T05:36:46.751" v="8278" actId="20577"/>
          <ac:spMkLst>
            <pc:docMk/>
            <pc:sldMk cId="2940595157" sldId="1242"/>
            <ac:spMk id="4" creationId="{D605F447-C6AF-491C-8435-5A5F389EC42D}"/>
          </ac:spMkLst>
        </pc:spChg>
        <pc:spChg chg="del">
          <ac:chgData name="Summer Jung" userId="f55f4652-1e45-4b38-b176-15d95abb47eb" providerId="ADAL" clId="{136B750E-D91A-4C93-AEFF-6280A7CAC351}" dt="2021-01-07T01:58:05.422" v="5406" actId="478"/>
          <ac:spMkLst>
            <pc:docMk/>
            <pc:sldMk cId="2940595157" sldId="1242"/>
            <ac:spMk id="7" creationId="{3EA8B039-9665-49DF-958A-2DAFDE39AF28}"/>
          </ac:spMkLst>
        </pc:spChg>
        <pc:spChg chg="del">
          <ac:chgData name="Summer Jung" userId="f55f4652-1e45-4b38-b176-15d95abb47eb" providerId="ADAL" clId="{136B750E-D91A-4C93-AEFF-6280A7CAC351}" dt="2021-01-07T01:58:05.422" v="5406" actId="478"/>
          <ac:spMkLst>
            <pc:docMk/>
            <pc:sldMk cId="2940595157" sldId="1242"/>
            <ac:spMk id="10" creationId="{21B24A0D-16FB-4A29-81A3-11DA455D74DE}"/>
          </ac:spMkLst>
        </pc:spChg>
        <pc:spChg chg="del">
          <ac:chgData name="Summer Jung" userId="f55f4652-1e45-4b38-b176-15d95abb47eb" providerId="ADAL" clId="{136B750E-D91A-4C93-AEFF-6280A7CAC351}" dt="2021-01-07T01:58:05.422" v="5406" actId="478"/>
          <ac:spMkLst>
            <pc:docMk/>
            <pc:sldMk cId="2940595157" sldId="1242"/>
            <ac:spMk id="12" creationId="{7685D5B4-B9FA-4FC2-99BC-36DCFD3C0CAA}"/>
          </ac:spMkLst>
        </pc:spChg>
        <pc:spChg chg="del">
          <ac:chgData name="Summer Jung" userId="f55f4652-1e45-4b38-b176-15d95abb47eb" providerId="ADAL" clId="{136B750E-D91A-4C93-AEFF-6280A7CAC351}" dt="2021-01-07T01:58:05.422" v="5406" actId="478"/>
          <ac:spMkLst>
            <pc:docMk/>
            <pc:sldMk cId="2940595157" sldId="1242"/>
            <ac:spMk id="16" creationId="{5CFFD757-2ABE-49A2-87EE-F001BF8EA8D3}"/>
          </ac:spMkLst>
        </pc:spChg>
        <pc:spChg chg="add mod">
          <ac:chgData name="Summer Jung" userId="f55f4652-1e45-4b38-b176-15d95abb47eb" providerId="ADAL" clId="{136B750E-D91A-4C93-AEFF-6280A7CAC351}" dt="2021-01-07T05:43:09.422" v="8371" actId="1037"/>
          <ac:spMkLst>
            <pc:docMk/>
            <pc:sldMk cId="2940595157" sldId="1242"/>
            <ac:spMk id="17" creationId="{205D11D9-1088-46A5-86C6-F5F2CB024B36}"/>
          </ac:spMkLst>
        </pc:spChg>
        <pc:spChg chg="add mod">
          <ac:chgData name="Summer Jung" userId="f55f4652-1e45-4b38-b176-15d95abb47eb" providerId="ADAL" clId="{136B750E-D91A-4C93-AEFF-6280A7CAC351}" dt="2021-01-07T05:43:09.422" v="8371" actId="1037"/>
          <ac:spMkLst>
            <pc:docMk/>
            <pc:sldMk cId="2940595157" sldId="1242"/>
            <ac:spMk id="21" creationId="{68D22FC8-CFE2-40F0-9268-BD62AA9DF165}"/>
          </ac:spMkLst>
        </pc:spChg>
        <pc:spChg chg="add mod">
          <ac:chgData name="Summer Jung" userId="f55f4652-1e45-4b38-b176-15d95abb47eb" providerId="ADAL" clId="{136B750E-D91A-4C93-AEFF-6280A7CAC351}" dt="2021-01-07T05:44:08.407" v="8382" actId="1035"/>
          <ac:spMkLst>
            <pc:docMk/>
            <pc:sldMk cId="2940595157" sldId="1242"/>
            <ac:spMk id="22" creationId="{3C6D6BEC-28A9-433F-9C53-047BDA94EE2C}"/>
          </ac:spMkLst>
        </pc:spChg>
        <pc:picChg chg="add del mod">
          <ac:chgData name="Summer Jung" userId="f55f4652-1e45-4b38-b176-15d95abb47eb" providerId="ADAL" clId="{136B750E-D91A-4C93-AEFF-6280A7CAC351}" dt="2021-01-07T05:41:13.549" v="8334" actId="478"/>
          <ac:picMkLst>
            <pc:docMk/>
            <pc:sldMk cId="2940595157" sldId="1242"/>
            <ac:picMk id="2" creationId="{98191DC0-D29F-4F37-9312-48A29C338AFB}"/>
          </ac:picMkLst>
        </pc:picChg>
        <pc:picChg chg="add mod ord">
          <ac:chgData name="Summer Jung" userId="f55f4652-1e45-4b38-b176-15d95abb47eb" providerId="ADAL" clId="{136B750E-D91A-4C93-AEFF-6280A7CAC351}" dt="2021-01-07T05:43:09.422" v="8371" actId="1037"/>
          <ac:picMkLst>
            <pc:docMk/>
            <pc:sldMk cId="2940595157" sldId="1242"/>
            <ac:picMk id="3" creationId="{2C618345-1A53-44E0-9F77-8C5CE8AE61BE}"/>
          </ac:picMkLst>
        </pc:picChg>
        <pc:picChg chg="add mod ord">
          <ac:chgData name="Summer Jung" userId="f55f4652-1e45-4b38-b176-15d95abb47eb" providerId="ADAL" clId="{136B750E-D91A-4C93-AEFF-6280A7CAC351}" dt="2021-01-07T05:44:17.616" v="8385" actId="14861"/>
          <ac:picMkLst>
            <pc:docMk/>
            <pc:sldMk cId="2940595157" sldId="1242"/>
            <ac:picMk id="5" creationId="{AAF251ED-5566-40B1-A0F1-75810EDC9E0B}"/>
          </ac:picMkLst>
        </pc:picChg>
        <pc:picChg chg="del">
          <ac:chgData name="Summer Jung" userId="f55f4652-1e45-4b38-b176-15d95abb47eb" providerId="ADAL" clId="{136B750E-D91A-4C93-AEFF-6280A7CAC351}" dt="2021-01-07T01:58:05.422" v="5406" actId="478"/>
          <ac:picMkLst>
            <pc:docMk/>
            <pc:sldMk cId="2940595157" sldId="1242"/>
            <ac:picMk id="13" creationId="{924B6E55-89FF-47D3-94E9-B1542E9B5984}"/>
          </ac:picMkLst>
        </pc:picChg>
        <pc:picChg chg="del">
          <ac:chgData name="Summer Jung" userId="f55f4652-1e45-4b38-b176-15d95abb47eb" providerId="ADAL" clId="{136B750E-D91A-4C93-AEFF-6280A7CAC351}" dt="2021-01-07T01:58:05.422" v="5406" actId="478"/>
          <ac:picMkLst>
            <pc:docMk/>
            <pc:sldMk cId="2940595157" sldId="1242"/>
            <ac:picMk id="14" creationId="{B8136460-4383-4392-9FFA-576F5525C34A}"/>
          </ac:picMkLst>
        </pc:picChg>
        <pc:picChg chg="del">
          <ac:chgData name="Summer Jung" userId="f55f4652-1e45-4b38-b176-15d95abb47eb" providerId="ADAL" clId="{136B750E-D91A-4C93-AEFF-6280A7CAC351}" dt="2021-01-07T01:58:05.422" v="5406" actId="478"/>
          <ac:picMkLst>
            <pc:docMk/>
            <pc:sldMk cId="2940595157" sldId="1242"/>
            <ac:picMk id="15" creationId="{D83DFD15-DD5B-4B07-BD68-7ABFBE1CAC60}"/>
          </ac:picMkLst>
        </pc:picChg>
        <pc:picChg chg="add del mod">
          <ac:chgData name="Summer Jung" userId="f55f4652-1e45-4b38-b176-15d95abb47eb" providerId="ADAL" clId="{136B750E-D91A-4C93-AEFF-6280A7CAC351}" dt="2021-01-07T05:42:09.534" v="8340" actId="478"/>
          <ac:picMkLst>
            <pc:docMk/>
            <pc:sldMk cId="2940595157" sldId="1242"/>
            <ac:picMk id="18" creationId="{37A7B75A-9614-4F43-B74E-8A36CCF8193B}"/>
          </ac:picMkLst>
        </pc:picChg>
        <pc:picChg chg="add del mod">
          <ac:chgData name="Summer Jung" userId="f55f4652-1e45-4b38-b176-15d95abb47eb" providerId="ADAL" clId="{136B750E-D91A-4C93-AEFF-6280A7CAC351}" dt="2021-01-07T05:43:56.494" v="8376" actId="478"/>
          <ac:picMkLst>
            <pc:docMk/>
            <pc:sldMk cId="2940595157" sldId="1242"/>
            <ac:picMk id="19" creationId="{B2C8F3AC-0B01-42E5-B7EC-A65A8DF69DEA}"/>
          </ac:picMkLst>
        </pc:picChg>
        <pc:picChg chg="add mod">
          <ac:chgData name="Summer Jung" userId="f55f4652-1e45-4b38-b176-15d95abb47eb" providerId="ADAL" clId="{136B750E-D91A-4C93-AEFF-6280A7CAC351}" dt="2021-01-07T05:43:09.422" v="8371" actId="1037"/>
          <ac:picMkLst>
            <pc:docMk/>
            <pc:sldMk cId="2940595157" sldId="1242"/>
            <ac:picMk id="20" creationId="{CD945366-1CDD-4E89-A708-F2CE05007E12}"/>
          </ac:picMkLst>
        </pc:picChg>
        <pc:cxnChg chg="del">
          <ac:chgData name="Summer Jung" userId="f55f4652-1e45-4b38-b176-15d95abb47eb" providerId="ADAL" clId="{136B750E-D91A-4C93-AEFF-6280A7CAC351}" dt="2021-01-07T01:58:05.422" v="5406" actId="478"/>
          <ac:cxnSpMkLst>
            <pc:docMk/>
            <pc:sldMk cId="2940595157" sldId="1242"/>
            <ac:cxnSpMk id="8" creationId="{5FF1011C-FD6B-4549-9BCA-5A307A893320}"/>
          </ac:cxnSpMkLst>
        </pc:cxnChg>
        <pc:cxnChg chg="del">
          <ac:chgData name="Summer Jung" userId="f55f4652-1e45-4b38-b176-15d95abb47eb" providerId="ADAL" clId="{136B750E-D91A-4C93-AEFF-6280A7CAC351}" dt="2021-01-07T01:58:05.422" v="5406" actId="478"/>
          <ac:cxnSpMkLst>
            <pc:docMk/>
            <pc:sldMk cId="2940595157" sldId="1242"/>
            <ac:cxnSpMk id="9" creationId="{DA490BA6-8863-4402-9E01-5DE06796CBA0}"/>
          </ac:cxnSpMkLst>
        </pc:cxnChg>
      </pc:sldChg>
      <pc:sldChg chg="addSp delSp modSp add">
        <pc:chgData name="Summer Jung" userId="f55f4652-1e45-4b38-b176-15d95abb47eb" providerId="ADAL" clId="{136B750E-D91A-4C93-AEFF-6280A7CAC351}" dt="2021-01-07T02:45:05.957" v="5711"/>
        <pc:sldMkLst>
          <pc:docMk/>
          <pc:sldMk cId="2340544142" sldId="1243"/>
        </pc:sldMkLst>
        <pc:spChg chg="mod">
          <ac:chgData name="Summer Jung" userId="f55f4652-1e45-4b38-b176-15d95abb47eb" providerId="ADAL" clId="{136B750E-D91A-4C93-AEFF-6280A7CAC351}" dt="2021-01-07T02:43:54.236" v="5668" actId="20577"/>
          <ac:spMkLst>
            <pc:docMk/>
            <pc:sldMk cId="2340544142" sldId="1243"/>
            <ac:spMk id="4" creationId="{D605F447-C6AF-491C-8435-5A5F389EC42D}"/>
          </ac:spMkLst>
        </pc:spChg>
        <pc:spChg chg="mod">
          <ac:chgData name="Summer Jung" userId="f55f4652-1e45-4b38-b176-15d95abb47eb" providerId="ADAL" clId="{136B750E-D91A-4C93-AEFF-6280A7CAC351}" dt="2021-01-07T01:59:40.938" v="5487"/>
          <ac:spMkLst>
            <pc:docMk/>
            <pc:sldMk cId="2340544142" sldId="1243"/>
            <ac:spMk id="11" creationId="{1750EED4-57F0-47B1-8CA0-95C5F0858744}"/>
          </ac:spMkLst>
        </pc:spChg>
        <pc:spChg chg="del">
          <ac:chgData name="Summer Jung" userId="f55f4652-1e45-4b38-b176-15d95abb47eb" providerId="ADAL" clId="{136B750E-D91A-4C93-AEFF-6280A7CAC351}" dt="2021-01-07T02:43:11.375" v="5626" actId="478"/>
          <ac:spMkLst>
            <pc:docMk/>
            <pc:sldMk cId="2340544142" sldId="1243"/>
            <ac:spMk id="17" creationId="{205D11D9-1088-46A5-86C6-F5F2CB024B36}"/>
          </ac:spMkLst>
        </pc:spChg>
        <pc:spChg chg="del">
          <ac:chgData name="Summer Jung" userId="f55f4652-1e45-4b38-b176-15d95abb47eb" providerId="ADAL" clId="{136B750E-D91A-4C93-AEFF-6280A7CAC351}" dt="2021-01-07T01:59:24.629" v="5460" actId="478"/>
          <ac:spMkLst>
            <pc:docMk/>
            <pc:sldMk cId="2340544142" sldId="1243"/>
            <ac:spMk id="21" creationId="{68D22FC8-CFE2-40F0-9268-BD62AA9DF165}"/>
          </ac:spMkLst>
        </pc:spChg>
        <pc:spChg chg="del">
          <ac:chgData name="Summer Jung" userId="f55f4652-1e45-4b38-b176-15d95abb47eb" providerId="ADAL" clId="{136B750E-D91A-4C93-AEFF-6280A7CAC351}" dt="2021-01-07T01:59:24.629" v="5460" actId="478"/>
          <ac:spMkLst>
            <pc:docMk/>
            <pc:sldMk cId="2340544142" sldId="1243"/>
            <ac:spMk id="22" creationId="{3C6D6BEC-28A9-433F-9C53-047BDA94EE2C}"/>
          </ac:spMkLst>
        </pc:spChg>
        <pc:picChg chg="add mod">
          <ac:chgData name="Summer Jung" userId="f55f4652-1e45-4b38-b176-15d95abb47eb" providerId="ADAL" clId="{136B750E-D91A-4C93-AEFF-6280A7CAC351}" dt="2021-01-07T02:45:05.957" v="5711"/>
          <ac:picMkLst>
            <pc:docMk/>
            <pc:sldMk cId="2340544142" sldId="1243"/>
            <ac:picMk id="10" creationId="{0D12AFA5-A33B-44EF-AFB4-C3BE64D7EF36}"/>
          </ac:picMkLst>
        </pc:picChg>
        <pc:picChg chg="del">
          <ac:chgData name="Summer Jung" userId="f55f4652-1e45-4b38-b176-15d95abb47eb" providerId="ADAL" clId="{136B750E-D91A-4C93-AEFF-6280A7CAC351}" dt="2021-01-07T01:59:24.629" v="5460" actId="478"/>
          <ac:picMkLst>
            <pc:docMk/>
            <pc:sldMk cId="2340544142" sldId="1243"/>
            <ac:picMk id="18" creationId="{37A7B75A-9614-4F43-B74E-8A36CCF8193B}"/>
          </ac:picMkLst>
        </pc:picChg>
        <pc:picChg chg="del">
          <ac:chgData name="Summer Jung" userId="f55f4652-1e45-4b38-b176-15d95abb47eb" providerId="ADAL" clId="{136B750E-D91A-4C93-AEFF-6280A7CAC351}" dt="2021-01-07T01:59:24.629" v="5460" actId="478"/>
          <ac:picMkLst>
            <pc:docMk/>
            <pc:sldMk cId="2340544142" sldId="1243"/>
            <ac:picMk id="19" creationId="{B2C8F3AC-0B01-42E5-B7EC-A65A8DF69DEA}"/>
          </ac:picMkLst>
        </pc:picChg>
        <pc:picChg chg="del">
          <ac:chgData name="Summer Jung" userId="f55f4652-1e45-4b38-b176-15d95abb47eb" providerId="ADAL" clId="{136B750E-D91A-4C93-AEFF-6280A7CAC351}" dt="2021-01-07T01:59:24.629" v="5460" actId="478"/>
          <ac:picMkLst>
            <pc:docMk/>
            <pc:sldMk cId="2340544142" sldId="1243"/>
            <ac:picMk id="20" creationId="{CD945366-1CDD-4E89-A708-F2CE05007E12}"/>
          </ac:picMkLst>
        </pc:picChg>
      </pc:sldChg>
      <pc:sldChg chg="addSp delSp modSp add modAnim">
        <pc:chgData name="Summer Jung" userId="f55f4652-1e45-4b38-b176-15d95abb47eb" providerId="ADAL" clId="{136B750E-D91A-4C93-AEFF-6280A7CAC351}" dt="2021-01-07T02:48:47.289" v="5901" actId="20577"/>
        <pc:sldMkLst>
          <pc:docMk/>
          <pc:sldMk cId="3922338604" sldId="1244"/>
        </pc:sldMkLst>
        <pc:spChg chg="mod">
          <ac:chgData name="Summer Jung" userId="f55f4652-1e45-4b38-b176-15d95abb47eb" providerId="ADAL" clId="{136B750E-D91A-4C93-AEFF-6280A7CAC351}" dt="2021-01-07T02:48:47.289" v="5901" actId="20577"/>
          <ac:spMkLst>
            <pc:docMk/>
            <pc:sldMk cId="3922338604" sldId="1244"/>
            <ac:spMk id="4" creationId="{D605F447-C6AF-491C-8435-5A5F389EC42D}"/>
          </ac:spMkLst>
        </pc:spChg>
        <pc:spChg chg="add">
          <ac:chgData name="Summer Jung" userId="f55f4652-1e45-4b38-b176-15d95abb47eb" providerId="ADAL" clId="{136B750E-D91A-4C93-AEFF-6280A7CAC351}" dt="2021-01-07T02:45:40.343" v="5764"/>
          <ac:spMkLst>
            <pc:docMk/>
            <pc:sldMk cId="3922338604" sldId="1244"/>
            <ac:spMk id="5" creationId="{1BC795C1-8C62-4B27-9CEA-7A7C175C2EEB}"/>
          </ac:spMkLst>
        </pc:spChg>
        <pc:spChg chg="add">
          <ac:chgData name="Summer Jung" userId="f55f4652-1e45-4b38-b176-15d95abb47eb" providerId="ADAL" clId="{136B750E-D91A-4C93-AEFF-6280A7CAC351}" dt="2021-01-07T02:45:40.343" v="5764"/>
          <ac:spMkLst>
            <pc:docMk/>
            <pc:sldMk cId="3922338604" sldId="1244"/>
            <ac:spMk id="8" creationId="{5D315874-F109-4981-8506-386373E4EF70}"/>
          </ac:spMkLst>
        </pc:spChg>
        <pc:spChg chg="add">
          <ac:chgData name="Summer Jung" userId="f55f4652-1e45-4b38-b176-15d95abb47eb" providerId="ADAL" clId="{136B750E-D91A-4C93-AEFF-6280A7CAC351}" dt="2021-01-07T02:45:40.343" v="5764"/>
          <ac:spMkLst>
            <pc:docMk/>
            <pc:sldMk cId="3922338604" sldId="1244"/>
            <ac:spMk id="9" creationId="{21FD4E47-1A77-4E1B-8A1B-AED4E850A511}"/>
          </ac:spMkLst>
        </pc:spChg>
        <pc:spChg chg="add">
          <ac:chgData name="Summer Jung" userId="f55f4652-1e45-4b38-b176-15d95abb47eb" providerId="ADAL" clId="{136B750E-D91A-4C93-AEFF-6280A7CAC351}" dt="2021-01-07T02:45:40.343" v="5764"/>
          <ac:spMkLst>
            <pc:docMk/>
            <pc:sldMk cId="3922338604" sldId="1244"/>
            <ac:spMk id="12" creationId="{FF1291B4-CB1D-43CD-8F9D-213A08BFA3CA}"/>
          </ac:spMkLst>
        </pc:spChg>
        <pc:spChg chg="add">
          <ac:chgData name="Summer Jung" userId="f55f4652-1e45-4b38-b176-15d95abb47eb" providerId="ADAL" clId="{136B750E-D91A-4C93-AEFF-6280A7CAC351}" dt="2021-01-07T02:45:40.343" v="5764"/>
          <ac:spMkLst>
            <pc:docMk/>
            <pc:sldMk cId="3922338604" sldId="1244"/>
            <ac:spMk id="13" creationId="{06837E21-4A18-44CA-A9F3-BAC06AF88D31}"/>
          </ac:spMkLst>
        </pc:spChg>
        <pc:spChg chg="add mod">
          <ac:chgData name="Summer Jung" userId="f55f4652-1e45-4b38-b176-15d95abb47eb" providerId="ADAL" clId="{136B750E-D91A-4C93-AEFF-6280A7CAC351}" dt="2021-01-07T02:48:05.726" v="5876" actId="12788"/>
          <ac:spMkLst>
            <pc:docMk/>
            <pc:sldMk cId="3922338604" sldId="1244"/>
            <ac:spMk id="14" creationId="{A1D234B3-883E-436A-9364-79864B76AC42}"/>
          </ac:spMkLst>
        </pc:spChg>
        <pc:spChg chg="add del mod">
          <ac:chgData name="Summer Jung" userId="f55f4652-1e45-4b38-b176-15d95abb47eb" providerId="ADAL" clId="{136B750E-D91A-4C93-AEFF-6280A7CAC351}" dt="2021-01-07T02:47:57.521" v="5873" actId="478"/>
          <ac:spMkLst>
            <pc:docMk/>
            <pc:sldMk cId="3922338604" sldId="1244"/>
            <ac:spMk id="15" creationId="{32898A53-D9B1-47A0-9EF0-17D2116E0603}"/>
          </ac:spMkLst>
        </pc:spChg>
        <pc:spChg chg="add mod">
          <ac:chgData name="Summer Jung" userId="f55f4652-1e45-4b38-b176-15d95abb47eb" providerId="ADAL" clId="{136B750E-D91A-4C93-AEFF-6280A7CAC351}" dt="2021-01-07T02:48:17.657" v="5897" actId="1037"/>
          <ac:spMkLst>
            <pc:docMk/>
            <pc:sldMk cId="3922338604" sldId="1244"/>
            <ac:spMk id="16" creationId="{CAAC7342-E149-444D-9635-67F5086E88E0}"/>
          </ac:spMkLst>
        </pc:spChg>
        <pc:picChg chg="add mod">
          <ac:chgData name="Summer Jung" userId="f55f4652-1e45-4b38-b176-15d95abb47eb" providerId="ADAL" clId="{136B750E-D91A-4C93-AEFF-6280A7CAC351}" dt="2021-01-07T02:48:17.657" v="5897" actId="1037"/>
          <ac:picMkLst>
            <pc:docMk/>
            <pc:sldMk cId="3922338604" sldId="1244"/>
            <ac:picMk id="6" creationId="{B7A28D43-7859-4337-8822-BBE2CB699151}"/>
          </ac:picMkLst>
        </pc:picChg>
        <pc:picChg chg="add mod">
          <ac:chgData name="Summer Jung" userId="f55f4652-1e45-4b38-b176-15d95abb47eb" providerId="ADAL" clId="{136B750E-D91A-4C93-AEFF-6280A7CAC351}" dt="2021-01-07T02:48:05.726" v="5876" actId="12788"/>
          <ac:picMkLst>
            <pc:docMk/>
            <pc:sldMk cId="3922338604" sldId="1244"/>
            <ac:picMk id="7" creationId="{B12615EA-7F17-44B1-8DFE-2D31B1505062}"/>
          </ac:picMkLst>
        </pc:picChg>
        <pc:picChg chg="del">
          <ac:chgData name="Summer Jung" userId="f55f4652-1e45-4b38-b176-15d95abb47eb" providerId="ADAL" clId="{136B750E-D91A-4C93-AEFF-6280A7CAC351}" dt="2021-01-07T02:44:58.805" v="5709" actId="478"/>
          <ac:picMkLst>
            <pc:docMk/>
            <pc:sldMk cId="3922338604" sldId="1244"/>
            <ac:picMk id="10" creationId="{0D12AFA5-A33B-44EF-AFB4-C3BE64D7EF36}"/>
          </ac:picMkLst>
        </pc:picChg>
      </pc:sldChg>
      <pc:sldChg chg="addSp delSp modSp add delAnim">
        <pc:chgData name="Summer Jung" userId="f55f4652-1e45-4b38-b176-15d95abb47eb" providerId="ADAL" clId="{136B750E-D91A-4C93-AEFF-6280A7CAC351}" dt="2021-01-07T04:09:05.295" v="6196" actId="1038"/>
        <pc:sldMkLst>
          <pc:docMk/>
          <pc:sldMk cId="3481311197" sldId="1245"/>
        </pc:sldMkLst>
        <pc:spChg chg="mod">
          <ac:chgData name="Summer Jung" userId="f55f4652-1e45-4b38-b176-15d95abb47eb" providerId="ADAL" clId="{136B750E-D91A-4C93-AEFF-6280A7CAC351}" dt="2021-01-07T04:06:25.728" v="5938" actId="20577"/>
          <ac:spMkLst>
            <pc:docMk/>
            <pc:sldMk cId="3481311197" sldId="1245"/>
            <ac:spMk id="4" creationId="{D605F447-C6AF-491C-8435-5A5F389EC42D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5" creationId="{1BC795C1-8C62-4B27-9CEA-7A7C175C2EEB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8" creationId="{5D315874-F109-4981-8506-386373E4EF70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9" creationId="{21FD4E47-1A77-4E1B-8A1B-AED4E850A511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12" creationId="{FF1291B4-CB1D-43CD-8F9D-213A08BFA3CA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13" creationId="{06837E21-4A18-44CA-A9F3-BAC06AF88D31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14" creationId="{A1D234B3-883E-436A-9364-79864B76AC42}"/>
          </ac:spMkLst>
        </pc:spChg>
        <pc:spChg chg="del">
          <ac:chgData name="Summer Jung" userId="f55f4652-1e45-4b38-b176-15d95abb47eb" providerId="ADAL" clId="{136B750E-D91A-4C93-AEFF-6280A7CAC351}" dt="2021-01-07T02:48:57.104" v="5903" actId="478"/>
          <ac:spMkLst>
            <pc:docMk/>
            <pc:sldMk cId="3481311197" sldId="1245"/>
            <ac:spMk id="16" creationId="{CAAC7342-E149-444D-9635-67F5086E88E0}"/>
          </ac:spMkLst>
        </pc:spChg>
        <pc:grpChg chg="add mod">
          <ac:chgData name="Summer Jung" userId="f55f4652-1e45-4b38-b176-15d95abb47eb" providerId="ADAL" clId="{136B750E-D91A-4C93-AEFF-6280A7CAC351}" dt="2021-01-07T04:09:05.295" v="6196" actId="1038"/>
          <ac:grpSpMkLst>
            <pc:docMk/>
            <pc:sldMk cId="3481311197" sldId="1245"/>
            <ac:grpSpMk id="15" creationId="{4FD620C3-7DDF-464B-B6B7-602A4338097B}"/>
          </ac:grpSpMkLst>
        </pc:grpChg>
        <pc:grpChg chg="add del mod">
          <ac:chgData name="Summer Jung" userId="f55f4652-1e45-4b38-b176-15d95abb47eb" providerId="ADAL" clId="{136B750E-D91A-4C93-AEFF-6280A7CAC351}" dt="2021-01-07T04:08:08.336" v="6069" actId="478"/>
          <ac:grpSpMkLst>
            <pc:docMk/>
            <pc:sldMk cId="3481311197" sldId="1245"/>
            <ac:grpSpMk id="19" creationId="{B40D0CCE-C3F7-4867-842A-5DE30A850BA5}"/>
          </ac:grpSpMkLst>
        </pc:grpChg>
        <pc:grpChg chg="add mod">
          <ac:chgData name="Summer Jung" userId="f55f4652-1e45-4b38-b176-15d95abb47eb" providerId="ADAL" clId="{136B750E-D91A-4C93-AEFF-6280A7CAC351}" dt="2021-01-07T04:09:05.295" v="6196" actId="1038"/>
          <ac:grpSpMkLst>
            <pc:docMk/>
            <pc:sldMk cId="3481311197" sldId="1245"/>
            <ac:grpSpMk id="23" creationId="{B29E4353-DAD5-4466-9B30-4ACCDC8B28B4}"/>
          </ac:grpSpMkLst>
        </pc:grpChg>
        <pc:grpChg chg="add mod">
          <ac:chgData name="Summer Jung" userId="f55f4652-1e45-4b38-b176-15d95abb47eb" providerId="ADAL" clId="{136B750E-D91A-4C93-AEFF-6280A7CAC351}" dt="2021-01-07T04:09:05.295" v="6196" actId="1038"/>
          <ac:grpSpMkLst>
            <pc:docMk/>
            <pc:sldMk cId="3481311197" sldId="1245"/>
            <ac:grpSpMk id="26" creationId="{8EA6EBFE-5F3A-4B10-B07F-12E4BFA11B5D}"/>
          </ac:grpSpMkLst>
        </pc:grpChg>
        <pc:picChg chg="del">
          <ac:chgData name="Summer Jung" userId="f55f4652-1e45-4b38-b176-15d95abb47eb" providerId="ADAL" clId="{136B750E-D91A-4C93-AEFF-6280A7CAC351}" dt="2021-01-07T02:48:57.104" v="5903" actId="478"/>
          <ac:picMkLst>
            <pc:docMk/>
            <pc:sldMk cId="3481311197" sldId="1245"/>
            <ac:picMk id="6" creationId="{B7A28D43-7859-4337-8822-BBE2CB699151}"/>
          </ac:picMkLst>
        </pc:picChg>
        <pc:picChg chg="del">
          <ac:chgData name="Summer Jung" userId="f55f4652-1e45-4b38-b176-15d95abb47eb" providerId="ADAL" clId="{136B750E-D91A-4C93-AEFF-6280A7CAC351}" dt="2021-01-07T02:48:57.104" v="5903" actId="478"/>
          <ac:picMkLst>
            <pc:docMk/>
            <pc:sldMk cId="3481311197" sldId="1245"/>
            <ac:picMk id="7" creationId="{B12615EA-7F17-44B1-8DFE-2D31B1505062}"/>
          </ac:picMkLst>
        </pc:picChg>
        <pc:picChg chg="add mod">
          <ac:chgData name="Summer Jung" userId="f55f4652-1e45-4b38-b176-15d95abb47eb" providerId="ADAL" clId="{136B750E-D91A-4C93-AEFF-6280A7CAC351}" dt="2021-01-07T04:09:05.295" v="6196" actId="1038"/>
          <ac:picMkLst>
            <pc:docMk/>
            <pc:sldMk cId="3481311197" sldId="1245"/>
            <ac:picMk id="22" creationId="{004AC152-A239-4E62-8896-F767C76A5F29}"/>
          </ac:picMkLst>
        </pc:picChg>
      </pc:sldChg>
      <pc:sldChg chg="addSp delSp modSp add del">
        <pc:chgData name="Summer Jung" userId="f55f4652-1e45-4b38-b176-15d95abb47eb" providerId="ADAL" clId="{136B750E-D91A-4C93-AEFF-6280A7CAC351}" dt="2021-01-08T01:33:53.085" v="8391" actId="2696"/>
        <pc:sldMkLst>
          <pc:docMk/>
          <pc:sldMk cId="1266829731" sldId="1246"/>
        </pc:sldMkLst>
        <pc:spChg chg="add mod">
          <ac:chgData name="Summer Jung" userId="f55f4652-1e45-4b38-b176-15d95abb47eb" providerId="ADAL" clId="{136B750E-D91A-4C93-AEFF-6280A7CAC351}" dt="2021-01-07T04:59:01.468" v="7469" actId="1037"/>
          <ac:spMkLst>
            <pc:docMk/>
            <pc:sldMk cId="1266829731" sldId="1246"/>
            <ac:spMk id="6" creationId="{C37B5CDA-BCE8-4EC8-B2B7-2A3855F195B2}"/>
          </ac:spMkLst>
        </pc:spChg>
        <pc:spChg chg="add del mod">
          <ac:chgData name="Summer Jung" userId="f55f4652-1e45-4b38-b176-15d95abb47eb" providerId="ADAL" clId="{136B750E-D91A-4C93-AEFF-6280A7CAC351}" dt="2021-01-07T04:48:04.535" v="7042" actId="478"/>
          <ac:spMkLst>
            <pc:docMk/>
            <pc:sldMk cId="1266829731" sldId="1246"/>
            <ac:spMk id="7" creationId="{3A360840-869C-4207-8935-2C4179835DE1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13" creationId="{9E1E44BD-550B-4ACA-82BB-95D2E6BEBBC3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17" creationId="{F6578249-8AF7-460B-958C-412D65E795B7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18" creationId="{9C332549-42A9-4387-BFFA-46E3E0E73228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19" creationId="{723A0082-0E61-416D-A0D2-BB2D977D4C1A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20" creationId="{C52D5207-7510-42E1-AE25-08A8FDE773D4}"/>
          </ac:spMkLst>
        </pc:spChg>
        <pc:spChg chg="add mod">
          <ac:chgData name="Summer Jung" userId="f55f4652-1e45-4b38-b176-15d95abb47eb" providerId="ADAL" clId="{136B750E-D91A-4C93-AEFF-6280A7CAC351}" dt="2021-01-07T05:17:53.218" v="7938" actId="1035"/>
          <ac:spMkLst>
            <pc:docMk/>
            <pc:sldMk cId="1266829731" sldId="1246"/>
            <ac:spMk id="33" creationId="{FF814692-F116-426E-BA18-CD780157BE90}"/>
          </ac:spMkLst>
        </pc:spChg>
        <pc:spChg chg="del">
          <ac:chgData name="Summer Jung" userId="f55f4652-1e45-4b38-b176-15d95abb47eb" providerId="ADAL" clId="{136B750E-D91A-4C93-AEFF-6280A7CAC351}" dt="2021-01-07T04:42:06.327" v="6939" actId="478"/>
          <ac:spMkLst>
            <pc:docMk/>
            <pc:sldMk cId="1266829731" sldId="1246"/>
            <ac:spMk id="35" creationId="{6DFE085E-D55A-49E7-9305-898069807D30}"/>
          </ac:spMkLst>
        </pc:spChg>
        <pc:spChg chg="add mod">
          <ac:chgData name="Summer Jung" userId="f55f4652-1e45-4b38-b176-15d95abb47eb" providerId="ADAL" clId="{136B750E-D91A-4C93-AEFF-6280A7CAC351}" dt="2021-01-07T05:17:53.218" v="7938" actId="1035"/>
          <ac:spMkLst>
            <pc:docMk/>
            <pc:sldMk cId="1266829731" sldId="1246"/>
            <ac:spMk id="37" creationId="{2D6C5A44-F19F-41DC-AFC0-27196AD3B99B}"/>
          </ac:spMkLst>
        </pc:spChg>
        <pc:spChg chg="add mod">
          <ac:chgData name="Summer Jung" userId="f55f4652-1e45-4b38-b176-15d95abb47eb" providerId="ADAL" clId="{136B750E-D91A-4C93-AEFF-6280A7CAC351}" dt="2021-01-07T05:08:46.852" v="7708" actId="12788"/>
          <ac:spMkLst>
            <pc:docMk/>
            <pc:sldMk cId="1266829731" sldId="1246"/>
            <ac:spMk id="41" creationId="{4AD78DAD-CD36-4696-8004-6DE588C2A1B5}"/>
          </ac:spMkLst>
        </pc:spChg>
        <pc:spChg chg="add mod">
          <ac:chgData name="Summer Jung" userId="f55f4652-1e45-4b38-b176-15d95abb47eb" providerId="ADAL" clId="{136B750E-D91A-4C93-AEFF-6280A7CAC351}" dt="2021-01-07T05:00:52.146" v="7562" actId="14100"/>
          <ac:spMkLst>
            <pc:docMk/>
            <pc:sldMk cId="1266829731" sldId="1246"/>
            <ac:spMk id="43" creationId="{7244FE39-03CC-46B3-BEF2-E395CB894DE7}"/>
          </ac:spMkLst>
        </pc:spChg>
        <pc:spChg chg="add mod">
          <ac:chgData name="Summer Jung" userId="f55f4652-1e45-4b38-b176-15d95abb47eb" providerId="ADAL" clId="{136B750E-D91A-4C93-AEFF-6280A7CAC351}" dt="2021-01-07T05:18:45.853" v="7956" actId="20577"/>
          <ac:spMkLst>
            <pc:docMk/>
            <pc:sldMk cId="1266829731" sldId="1246"/>
            <ac:spMk id="45" creationId="{E4D03BD0-3529-4F93-84D2-2D72796D4B2F}"/>
          </ac:spMkLst>
        </pc:spChg>
        <pc:picChg chg="add mod modCrop">
          <ac:chgData name="Summer Jung" userId="f55f4652-1e45-4b38-b176-15d95abb47eb" providerId="ADAL" clId="{136B750E-D91A-4C93-AEFF-6280A7CAC351}" dt="2021-01-07T05:01:11.153" v="7563" actId="207"/>
          <ac:picMkLst>
            <pc:docMk/>
            <pc:sldMk cId="1266829731" sldId="1246"/>
            <ac:picMk id="3" creationId="{501A491F-51BF-4067-912B-4F4B1FEEC6DB}"/>
          </ac:picMkLst>
        </pc:picChg>
        <pc:picChg chg="add mod modCrop">
          <ac:chgData name="Summer Jung" userId="f55f4652-1e45-4b38-b176-15d95abb47eb" providerId="ADAL" clId="{136B750E-D91A-4C93-AEFF-6280A7CAC351}" dt="2021-01-07T04:59:01.468" v="7469" actId="1037"/>
          <ac:picMkLst>
            <pc:docMk/>
            <pc:sldMk cId="1266829731" sldId="1246"/>
            <ac:picMk id="5" creationId="{8F68461B-17C4-48E4-9125-2E7CF3EF7C1C}"/>
          </ac:picMkLst>
        </pc:picChg>
        <pc:picChg chg="add mod">
          <ac:chgData name="Summer Jung" userId="f55f4652-1e45-4b38-b176-15d95abb47eb" providerId="ADAL" clId="{136B750E-D91A-4C93-AEFF-6280A7CAC351}" dt="2021-01-07T04:59:01.468" v="7469" actId="1037"/>
          <ac:picMkLst>
            <pc:docMk/>
            <pc:sldMk cId="1266829731" sldId="1246"/>
            <ac:picMk id="10" creationId="{A0946887-0B43-44A8-9B28-4AFF4CC73A90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12" creationId="{ADAB812E-E95A-4549-B363-1CB721094B4E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14" creationId="{319BD1E5-9097-45DD-BA3E-A12C27CB4EAA}"/>
          </ac:picMkLst>
        </pc:picChg>
        <pc:picChg chg="add del mod">
          <ac:chgData name="Summer Jung" userId="f55f4652-1e45-4b38-b176-15d95abb47eb" providerId="ADAL" clId="{136B750E-D91A-4C93-AEFF-6280A7CAC351}" dt="2021-01-07T04:53:43.467" v="7211" actId="478"/>
          <ac:picMkLst>
            <pc:docMk/>
            <pc:sldMk cId="1266829731" sldId="1246"/>
            <ac:picMk id="16" creationId="{18204CD0-23AE-45FF-8EEF-F069486B3277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22" creationId="{C96D18ED-21D7-47A5-962B-5E602772D0ED}"/>
          </ac:picMkLst>
        </pc:picChg>
        <pc:picChg chg="add del mod">
          <ac:chgData name="Summer Jung" userId="f55f4652-1e45-4b38-b176-15d95abb47eb" providerId="ADAL" clId="{136B750E-D91A-4C93-AEFF-6280A7CAC351}" dt="2021-01-07T04:42:51.823" v="6951" actId="478"/>
          <ac:picMkLst>
            <pc:docMk/>
            <pc:sldMk cId="1266829731" sldId="1246"/>
            <ac:picMk id="23" creationId="{32F05010-69EF-45F0-A39A-4B5716B5539D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24" creationId="{A08CBE26-719A-44B2-8881-F6F549DC1914}"/>
          </ac:picMkLst>
        </pc:picChg>
        <pc:picChg chg="add del mod modCrop">
          <ac:chgData name="Summer Jung" userId="f55f4652-1e45-4b38-b176-15d95abb47eb" providerId="ADAL" clId="{136B750E-D91A-4C93-AEFF-6280A7CAC351}" dt="2021-01-07T04:43:36.196" v="6964" actId="478"/>
          <ac:picMkLst>
            <pc:docMk/>
            <pc:sldMk cId="1266829731" sldId="1246"/>
            <ac:picMk id="25" creationId="{3C068711-DEEA-434D-9878-A4887D786410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26" creationId="{38D4C37F-C311-49EA-BEA4-FE02A90F48CE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28" creationId="{913AF203-C3DE-4552-BBE8-0030648E2F80}"/>
          </ac:picMkLst>
        </pc:picChg>
        <pc:picChg chg="add mod">
          <ac:chgData name="Summer Jung" userId="f55f4652-1e45-4b38-b176-15d95abb47eb" providerId="ADAL" clId="{136B750E-D91A-4C93-AEFF-6280A7CAC351}" dt="2021-01-07T04:59:01.468" v="7469" actId="1037"/>
          <ac:picMkLst>
            <pc:docMk/>
            <pc:sldMk cId="1266829731" sldId="1246"/>
            <ac:picMk id="29" creationId="{FDE351CB-9764-48CD-AF14-3D312B82913C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30" creationId="{88CF8879-C9CD-4EE6-8CFA-90D5179719FF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32" creationId="{18D9B497-02C0-4519-A381-9E5208442769}"/>
          </ac:picMkLst>
        </pc:picChg>
        <pc:picChg chg="del">
          <ac:chgData name="Summer Jung" userId="f55f4652-1e45-4b38-b176-15d95abb47eb" providerId="ADAL" clId="{136B750E-D91A-4C93-AEFF-6280A7CAC351}" dt="2021-01-07T04:42:06.327" v="6939" actId="478"/>
          <ac:picMkLst>
            <pc:docMk/>
            <pc:sldMk cId="1266829731" sldId="1246"/>
            <ac:picMk id="34" creationId="{30A2D2ED-D67B-46BF-95C4-7C759134E76A}"/>
          </ac:picMkLst>
        </pc:picChg>
        <pc:picChg chg="add mod">
          <ac:chgData name="Summer Jung" userId="f55f4652-1e45-4b38-b176-15d95abb47eb" providerId="ADAL" clId="{136B750E-D91A-4C93-AEFF-6280A7CAC351}" dt="2021-01-07T05:17:53.218" v="7938" actId="1035"/>
          <ac:picMkLst>
            <pc:docMk/>
            <pc:sldMk cId="1266829731" sldId="1246"/>
            <ac:picMk id="36" creationId="{B7DD46DF-7CAF-4EB3-BE42-AB1A761EFFDE}"/>
          </ac:picMkLst>
        </pc:picChg>
        <pc:picChg chg="add mod">
          <ac:chgData name="Summer Jung" userId="f55f4652-1e45-4b38-b176-15d95abb47eb" providerId="ADAL" clId="{136B750E-D91A-4C93-AEFF-6280A7CAC351}" dt="2021-01-07T05:17:53.218" v="7938" actId="1035"/>
          <ac:picMkLst>
            <pc:docMk/>
            <pc:sldMk cId="1266829731" sldId="1246"/>
            <ac:picMk id="38" creationId="{9D211832-2096-48C3-9BF9-5B0640F4B7E8}"/>
          </ac:picMkLst>
        </pc:picChg>
        <pc:picChg chg="add mod">
          <ac:chgData name="Summer Jung" userId="f55f4652-1e45-4b38-b176-15d95abb47eb" providerId="ADAL" clId="{136B750E-D91A-4C93-AEFF-6280A7CAC351}" dt="2021-01-07T04:59:01.468" v="7469" actId="1037"/>
          <ac:picMkLst>
            <pc:docMk/>
            <pc:sldMk cId="1266829731" sldId="1246"/>
            <ac:picMk id="39" creationId="{FED5F226-9326-4C0A-A7C9-C925C16EA55F}"/>
          </ac:picMkLst>
        </pc:picChg>
        <pc:picChg chg="add mod">
          <ac:chgData name="Summer Jung" userId="f55f4652-1e45-4b38-b176-15d95abb47eb" providerId="ADAL" clId="{136B750E-D91A-4C93-AEFF-6280A7CAC351}" dt="2021-01-07T04:59:01.468" v="7469" actId="1037"/>
          <ac:picMkLst>
            <pc:docMk/>
            <pc:sldMk cId="1266829731" sldId="1246"/>
            <ac:picMk id="40" creationId="{AAB7D2AF-7CBC-4B30-A6D6-3805578EAA4F}"/>
          </ac:picMkLst>
        </pc:picChg>
        <pc:picChg chg="add del mod modCrop">
          <ac:chgData name="Summer Jung" userId="f55f4652-1e45-4b38-b176-15d95abb47eb" providerId="ADAL" clId="{136B750E-D91A-4C93-AEFF-6280A7CAC351}" dt="2021-01-07T04:58:31.236" v="7431" actId="478"/>
          <ac:picMkLst>
            <pc:docMk/>
            <pc:sldMk cId="1266829731" sldId="1246"/>
            <ac:picMk id="42" creationId="{ADFB2D8E-D172-48E0-80B7-A668DCD68A39}"/>
          </ac:picMkLst>
        </pc:picChg>
        <pc:picChg chg="add mod">
          <ac:chgData name="Summer Jung" userId="f55f4652-1e45-4b38-b176-15d95abb47eb" providerId="ADAL" clId="{136B750E-D91A-4C93-AEFF-6280A7CAC351}" dt="2021-01-07T05:08:54.779" v="7710" actId="1076"/>
          <ac:picMkLst>
            <pc:docMk/>
            <pc:sldMk cId="1266829731" sldId="1246"/>
            <ac:picMk id="44" creationId="{FC8C7CCB-B756-4A18-B127-50C421D926C7}"/>
          </ac:picMkLst>
        </pc:picChg>
        <pc:cxnChg chg="del">
          <ac:chgData name="Summer Jung" userId="f55f4652-1e45-4b38-b176-15d95abb47eb" providerId="ADAL" clId="{136B750E-D91A-4C93-AEFF-6280A7CAC351}" dt="2021-01-07T04:42:06.327" v="6939" actId="478"/>
          <ac:cxnSpMkLst>
            <pc:docMk/>
            <pc:sldMk cId="1266829731" sldId="1246"/>
            <ac:cxnSpMk id="8" creationId="{7632A051-D046-41F6-ACC1-C687F32EB67A}"/>
          </ac:cxnSpMkLst>
        </pc:cxnChg>
        <pc:cxnChg chg="del">
          <ac:chgData name="Summer Jung" userId="f55f4652-1e45-4b38-b176-15d95abb47eb" providerId="ADAL" clId="{136B750E-D91A-4C93-AEFF-6280A7CAC351}" dt="2021-01-07T04:42:06.327" v="6939" actId="478"/>
          <ac:cxnSpMkLst>
            <pc:docMk/>
            <pc:sldMk cId="1266829731" sldId="1246"/>
            <ac:cxnSpMk id="21" creationId="{B60EBDE5-3EC0-4BFF-9953-59375F93354C}"/>
          </ac:cxnSpMkLst>
        </pc:cxnChg>
      </pc:sldChg>
      <pc:sldChg chg="delSp add del">
        <pc:chgData name="Summer Jung" userId="f55f4652-1e45-4b38-b176-15d95abb47eb" providerId="ADAL" clId="{136B750E-D91A-4C93-AEFF-6280A7CAC351}" dt="2021-01-07T04:07:52.309" v="6067" actId="2696"/>
        <pc:sldMkLst>
          <pc:docMk/>
          <pc:sldMk cId="1391579430" sldId="1246"/>
        </pc:sldMkLst>
        <pc:grpChg chg="del">
          <ac:chgData name="Summer Jung" userId="f55f4652-1e45-4b38-b176-15d95abb47eb" providerId="ADAL" clId="{136B750E-D91A-4C93-AEFF-6280A7CAC351}" dt="2021-01-07T04:07:19.500" v="5949" actId="478"/>
          <ac:grpSpMkLst>
            <pc:docMk/>
            <pc:sldMk cId="1391579430" sldId="1246"/>
            <ac:grpSpMk id="15" creationId="{4FD620C3-7DDF-464B-B6B7-602A4338097B}"/>
          </ac:grpSpMkLst>
        </pc:grpChg>
      </pc:sldChg>
      <pc:sldMasterChg chg="delSldLayout">
        <pc:chgData name="Summer Jung" userId="f55f4652-1e45-4b38-b176-15d95abb47eb" providerId="ADAL" clId="{136B750E-D91A-4C93-AEFF-6280A7CAC351}" dt="2021-01-08T01:37:33.683" v="8533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136B750E-D91A-4C93-AEFF-6280A7CAC351}" dt="2021-01-05T05:09:29.422" v="1242" actId="2696"/>
          <pc:sldLayoutMkLst>
            <pc:docMk/>
            <pc:sldMasterMk cId="1172518874" sldId="2147483648"/>
            <pc:sldLayoutMk cId="1302085511" sldId="2147483695"/>
          </pc:sldLayoutMkLst>
        </pc:sldLayoutChg>
        <pc:sldLayoutChg chg="del">
          <pc:chgData name="Summer Jung" userId="f55f4652-1e45-4b38-b176-15d95abb47eb" providerId="ADAL" clId="{136B750E-D91A-4C93-AEFF-6280A7CAC351}" dt="2021-01-08T01:37:33.683" v="8533" actId="2696"/>
          <pc:sldLayoutMkLst>
            <pc:docMk/>
            <pc:sldMasterMk cId="1172518874" sldId="2147483648"/>
            <pc:sldLayoutMk cId="1953312716" sldId="2147483695"/>
          </pc:sldLayoutMkLst>
        </pc:sldLayoutChg>
        <pc:sldLayoutChg chg="del">
          <pc:chgData name="Summer Jung" userId="f55f4652-1e45-4b38-b176-15d95abb47eb" providerId="ADAL" clId="{136B750E-D91A-4C93-AEFF-6280A7CAC351}" dt="2021-01-05T06:03:16.190" v="1536" actId="2696"/>
          <pc:sldLayoutMkLst>
            <pc:docMk/>
            <pc:sldMasterMk cId="1172518874" sldId="2147483648"/>
            <pc:sldLayoutMk cId="250620478" sldId="2147483696"/>
          </pc:sldLayoutMkLst>
        </pc:sldLayoutChg>
        <pc:sldLayoutChg chg="del">
          <pc:chgData name="Summer Jung" userId="f55f4652-1e45-4b38-b176-15d95abb47eb" providerId="ADAL" clId="{136B750E-D91A-4C93-AEFF-6280A7CAC351}" dt="2021-01-05T05:54:17.922" v="1532" actId="2696"/>
          <pc:sldLayoutMkLst>
            <pc:docMk/>
            <pc:sldMasterMk cId="1172518874" sldId="2147483648"/>
            <pc:sldLayoutMk cId="2775286389" sldId="2147483697"/>
          </pc:sldLayoutMkLst>
        </pc:sldLayoutChg>
      </pc:sldMasterChg>
    </pc:docChg>
  </pc:docChgLst>
  <pc:docChgLst>
    <pc:chgData name="Summer Jung" userId="f55f4652-1e45-4b38-b176-15d95abb47eb" providerId="ADAL" clId="{820F6C07-F119-423C-A3C6-23F031D7FF3E}"/>
    <pc:docChg chg="undo custSel modSld sldOrd">
      <pc:chgData name="Summer Jung" userId="f55f4652-1e45-4b38-b176-15d95abb47eb" providerId="ADAL" clId="{820F6C07-F119-423C-A3C6-23F031D7FF3E}" dt="2020-12-15T07:13:11.739" v="2143" actId="20577"/>
      <pc:docMkLst>
        <pc:docMk/>
      </pc:docMkLst>
      <pc:sldChg chg="modSp modNotesTx">
        <pc:chgData name="Summer Jung" userId="f55f4652-1e45-4b38-b176-15d95abb47eb" providerId="ADAL" clId="{820F6C07-F119-423C-A3C6-23F031D7FF3E}" dt="2020-12-15T07:00:47.775" v="1341" actId="6549"/>
        <pc:sldMkLst>
          <pc:docMk/>
          <pc:sldMk cId="3349499816" sldId="581"/>
        </pc:sldMkLst>
        <pc:spChg chg="mod">
          <ac:chgData name="Summer Jung" userId="f55f4652-1e45-4b38-b176-15d95abb47eb" providerId="ADAL" clId="{820F6C07-F119-423C-A3C6-23F031D7FF3E}" dt="2020-12-15T06:39:52.404" v="184" actId="20577"/>
          <ac:spMkLst>
            <pc:docMk/>
            <pc:sldMk cId="3349499816" sldId="581"/>
            <ac:spMk id="2" creationId="{595CAE9A-C46B-4CEB-8819-914DB2556E79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5" creationId="{B47B4887-196D-4B75-8191-7819A0D5E0CF}"/>
          </ac:spMkLst>
        </pc:spChg>
        <pc:spChg chg="mod">
          <ac:chgData name="Summer Jung" userId="f55f4652-1e45-4b38-b176-15d95abb47eb" providerId="ADAL" clId="{820F6C07-F119-423C-A3C6-23F031D7FF3E}" dt="2020-12-15T07:00:47.775" v="1341" actId="6549"/>
          <ac:spMkLst>
            <pc:docMk/>
            <pc:sldMk cId="3349499816" sldId="581"/>
            <ac:spMk id="6" creationId="{F1A26E0B-FBC5-421F-8B37-099FBC0DDE63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8" creationId="{6D4D4C06-5300-4E79-BA93-248AE4F4218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9" creationId="{8E0998C4-A8DE-47A5-9D4A-B02EF9298496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1" creationId="{AE8C50FA-DFF3-46F5-ADFF-8FF88E5FF608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2" creationId="{CEB47DB5-A853-4E0A-944B-DC2722AE836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4" creationId="{4B5792BC-02E1-4221-9883-A5B71AE9CE3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6" creationId="{44BF74E0-5F1B-4324-9555-1441D0BAF4E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7" creationId="{F8DEC7A6-DC3E-4464-B452-2C3350D8D0B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2" creationId="{9FE0BC84-8B97-48E0-92B8-05B46BB0855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4" creationId="{92824CDC-9A98-48C9-AADC-20652E663799}"/>
          </ac:spMkLst>
        </pc:sp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7" creationId="{48B181C5-0176-484F-B404-9804C1FD634B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0" creationId="{A4266B84-FEF4-47E5-A172-EA07DA2E32F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3" creationId="{C47AC600-46D6-4273-9065-87E9C60C7C55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5" creationId="{1F141376-D148-4486-AFEA-C344E79DE0F0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8" creationId="{5685230D-012E-4D57-A17D-F437B91EB5E3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9" creationId="{C099D047-07EA-42FF-A925-C612335B09AF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0" creationId="{7EE6EEA8-A770-4336-8600-AFAAF3ACEAB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1" creationId="{E852A9B2-A636-4665-994A-F80D248B6B9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3" creationId="{726ABF5E-D17A-4106-8B63-8F5898E1CF4D}"/>
          </ac:picMkLst>
        </pc:picChg>
      </pc:sldChg>
      <pc:sldChg chg="modSp">
        <pc:chgData name="Summer Jung" userId="f55f4652-1e45-4b38-b176-15d95abb47eb" providerId="ADAL" clId="{820F6C07-F119-423C-A3C6-23F031D7FF3E}" dt="2020-12-15T07:10:41.652" v="1993" actId="20577"/>
        <pc:sldMkLst>
          <pc:docMk/>
          <pc:sldMk cId="1319890264" sldId="591"/>
        </pc:sldMkLst>
        <pc:spChg chg="mod">
          <ac:chgData name="Summer Jung" userId="f55f4652-1e45-4b38-b176-15d95abb47eb" providerId="ADAL" clId="{820F6C07-F119-423C-A3C6-23F031D7FF3E}" dt="2020-12-15T07:10:41.652" v="1993" actId="20577"/>
          <ac:spMkLst>
            <pc:docMk/>
            <pc:sldMk cId="1319890264" sldId="591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820F6C07-F119-423C-A3C6-23F031D7FF3E}" dt="2020-12-15T06:53:31.884" v="924" actId="1035"/>
        <pc:sldMkLst>
          <pc:docMk/>
          <pc:sldMk cId="2038367726" sldId="1181"/>
        </pc:sldMkLst>
        <pc:spChg chg="mod">
          <ac:chgData name="Summer Jung" userId="f55f4652-1e45-4b38-b176-15d95abb47eb" providerId="ADAL" clId="{820F6C07-F119-423C-A3C6-23F031D7FF3E}" dt="2020-12-15T06:41:30.331" v="294" actId="2711"/>
          <ac:spMkLst>
            <pc:docMk/>
            <pc:sldMk cId="2038367726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820F6C07-F119-423C-A3C6-23F031D7FF3E}" dt="2020-12-15T06:53:31.884" v="924" actId="1035"/>
          <ac:spMkLst>
            <pc:docMk/>
            <pc:sldMk cId="2038367726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820F6C07-F119-423C-A3C6-23F031D7FF3E}" dt="2020-12-15T06:53:31.884" v="924" actId="1035"/>
          <ac:picMkLst>
            <pc:docMk/>
            <pc:sldMk cId="2038367726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820F6C07-F119-423C-A3C6-23F031D7FF3E}" dt="2020-12-15T06:53:49.135" v="943"/>
        <pc:sldMkLst>
          <pc:docMk/>
          <pc:sldMk cId="2000222817" sldId="1184"/>
        </pc:sldMkLst>
        <pc:spChg chg="mod">
          <ac:chgData name="Summer Jung" userId="f55f4652-1e45-4b38-b176-15d95abb47eb" providerId="ADAL" clId="{820F6C07-F119-423C-A3C6-23F031D7FF3E}" dt="2020-12-15T06:53:49.135" v="943"/>
          <ac:spMkLst>
            <pc:docMk/>
            <pc:sldMk cId="2000222817" sldId="1184"/>
            <ac:spMk id="2" creationId="{F8446A85-59D5-4218-945F-33424662D5BA}"/>
          </ac:spMkLst>
        </pc:spChg>
      </pc:sldChg>
      <pc:sldChg chg="modSp ord modNotesTx">
        <pc:chgData name="Summer Jung" userId="f55f4652-1e45-4b38-b176-15d95abb47eb" providerId="ADAL" clId="{820F6C07-F119-423C-A3C6-23F031D7FF3E}" dt="2020-12-15T07:11:00.982" v="1997"/>
        <pc:sldMkLst>
          <pc:docMk/>
          <pc:sldMk cId="3671508207" sldId="1186"/>
        </pc:sldMkLst>
        <pc:spChg chg="mod">
          <ac:chgData name="Summer Jung" userId="f55f4652-1e45-4b38-b176-15d95abb47eb" providerId="ADAL" clId="{820F6C07-F119-423C-A3C6-23F031D7FF3E}" dt="2020-12-15T07:10:56.009" v="1996" actId="255"/>
          <ac:spMkLst>
            <pc:docMk/>
            <pc:sldMk cId="3671508207" sldId="1186"/>
            <ac:spMk id="2" creationId="{D6C69A6E-6F6A-4CB9-8564-ED9FEDE8A3A4}"/>
          </ac:spMkLst>
        </pc:spChg>
      </pc:sldChg>
      <pc:sldChg chg="addSp delSp modSp modNotesTx">
        <pc:chgData name="Summer Jung" userId="f55f4652-1e45-4b38-b176-15d95abb47eb" providerId="ADAL" clId="{820F6C07-F119-423C-A3C6-23F031D7FF3E}" dt="2020-12-15T07:01:41.686" v="1489" actId="20577"/>
        <pc:sldMkLst>
          <pc:docMk/>
          <pc:sldMk cId="315270995" sldId="1195"/>
        </pc:sldMkLst>
        <pc:spChg chg="mod">
          <ac:chgData name="Summer Jung" userId="f55f4652-1e45-4b38-b176-15d95abb47eb" providerId="ADAL" clId="{820F6C07-F119-423C-A3C6-23F031D7FF3E}" dt="2020-12-15T06:56:35.763" v="967" actId="20577"/>
          <ac:spMkLst>
            <pc:docMk/>
            <pc:sldMk cId="315270995" sldId="1195"/>
            <ac:spMk id="5" creationId="{6B52C1BC-B8D4-446E-927D-50A2AFDE00C0}"/>
          </ac:spMkLst>
        </pc:spChg>
        <pc:spChg chg="add mod">
          <ac:chgData name="Summer Jung" userId="f55f4652-1e45-4b38-b176-15d95abb47eb" providerId="ADAL" clId="{820F6C07-F119-423C-A3C6-23F031D7FF3E}" dt="2020-12-15T06:59:41.493" v="1287" actId="14100"/>
          <ac:spMkLst>
            <pc:docMk/>
            <pc:sldMk cId="315270995" sldId="1195"/>
            <ac:spMk id="6" creationId="{1EEA6CA0-A7EE-4A99-A306-C86D555A91B8}"/>
          </ac:spMkLst>
        </pc:spChg>
        <pc:picChg chg="del mod">
          <ac:chgData name="Summer Jung" userId="f55f4652-1e45-4b38-b176-15d95abb47eb" providerId="ADAL" clId="{820F6C07-F119-423C-A3C6-23F031D7FF3E}" dt="2020-12-15T06:55:40.784" v="959" actId="478"/>
          <ac:picMkLst>
            <pc:docMk/>
            <pc:sldMk cId="315270995" sldId="1195"/>
            <ac:picMk id="7" creationId="{48849EED-AE6F-4B25-BD8B-CF20ECCA921C}"/>
          </ac:picMkLst>
        </pc:picChg>
      </pc:sldChg>
      <pc:sldChg chg="modSp modNotesTx">
        <pc:chgData name="Summer Jung" userId="f55f4652-1e45-4b38-b176-15d95abb47eb" providerId="ADAL" clId="{820F6C07-F119-423C-A3C6-23F031D7FF3E}" dt="2020-12-15T07:13:11.739" v="2143" actId="20577"/>
        <pc:sldMkLst>
          <pc:docMk/>
          <pc:sldMk cId="3793854343" sldId="1197"/>
        </pc:sldMkLst>
        <pc:spChg chg="mod">
          <ac:chgData name="Summer Jung" userId="f55f4652-1e45-4b38-b176-15d95abb47eb" providerId="ADAL" clId="{820F6C07-F119-423C-A3C6-23F031D7FF3E}" dt="2020-12-15T07:00:14.049" v="1309" actId="20577"/>
          <ac:spMkLst>
            <pc:docMk/>
            <pc:sldMk cId="3793854343" sldId="1197"/>
            <ac:spMk id="2" creationId="{4F3990DA-62AB-4C50-B937-11759B658845}"/>
          </ac:spMkLst>
        </pc:spChg>
      </pc:sldChg>
      <pc:sldChg chg="modSp">
        <pc:chgData name="Summer Jung" userId="f55f4652-1e45-4b38-b176-15d95abb47eb" providerId="ADAL" clId="{820F6C07-F119-423C-A3C6-23F031D7FF3E}" dt="2020-12-15T07:00:55.759" v="1344" actId="20577"/>
        <pc:sldMkLst>
          <pc:docMk/>
          <pc:sldMk cId="1763805278" sldId="1199"/>
        </pc:sldMkLst>
        <pc:spChg chg="mod">
          <ac:chgData name="Summer Jung" userId="f55f4652-1e45-4b38-b176-15d95abb47eb" providerId="ADAL" clId="{820F6C07-F119-423C-A3C6-23F031D7FF3E}" dt="2020-12-15T07:00:55.759" v="1344" actId="20577"/>
          <ac:spMkLst>
            <pc:docMk/>
            <pc:sldMk cId="1763805278" sldId="1199"/>
            <ac:spMk id="14" creationId="{178FE8CB-D51E-4637-B926-4E063097F2A3}"/>
          </ac:spMkLst>
        </pc:spChg>
      </pc:sldChg>
    </pc:docChg>
  </pc:docChgLst>
  <pc:docChgLst>
    <pc:chgData name="Summer Jung" userId="f55f4652-1e45-4b38-b176-15d95abb47eb" providerId="ADAL" clId="{6FB80337-1A52-4CBE-A150-364DF61107B8}"/>
    <pc:docChg chg="undo custSel addSld delSld modSld sldOrd">
      <pc:chgData name="Summer Jung" userId="f55f4652-1e45-4b38-b176-15d95abb47eb" providerId="ADAL" clId="{6FB80337-1A52-4CBE-A150-364DF61107B8}" dt="2020-12-15T02:20:43.470" v="2092" actId="1036"/>
      <pc:docMkLst>
        <pc:docMk/>
      </pc:docMkLst>
      <pc:sldChg chg="add">
        <pc:chgData name="Summer Jung" userId="f55f4652-1e45-4b38-b176-15d95abb47eb" providerId="ADAL" clId="{6FB80337-1A52-4CBE-A150-364DF61107B8}" dt="2020-12-14T08:53:27.246" v="1732"/>
        <pc:sldMkLst>
          <pc:docMk/>
          <pc:sldMk cId="0" sldId="342"/>
        </pc:sldMkLst>
      </pc:sldChg>
      <pc:sldChg chg="modSp">
        <pc:chgData name="Summer Jung" userId="f55f4652-1e45-4b38-b176-15d95abb47eb" providerId="ADAL" clId="{6FB80337-1A52-4CBE-A150-364DF61107B8}" dt="2020-12-15T02:11:08.891" v="1993" actId="20577"/>
        <pc:sldMkLst>
          <pc:docMk/>
          <pc:sldMk cId="881424782" sldId="410"/>
        </pc:sldMkLst>
        <pc:spChg chg="mod">
          <ac:chgData name="Summer Jung" userId="f55f4652-1e45-4b38-b176-15d95abb47eb" providerId="ADAL" clId="{6FB80337-1A52-4CBE-A150-364DF61107B8}" dt="2020-12-15T02:11:08.891" v="1993" actId="20577"/>
          <ac:spMkLst>
            <pc:docMk/>
            <pc:sldMk cId="881424782" sldId="410"/>
            <ac:spMk id="2" creationId="{377DF782-1E82-4F35-AD0F-55C615AD62D1}"/>
          </ac:spMkLst>
        </pc:spChg>
      </pc:sldChg>
      <pc:sldChg chg="modSp add del">
        <pc:chgData name="Summer Jung" userId="f55f4652-1e45-4b38-b176-15d95abb47eb" providerId="ADAL" clId="{6FB80337-1A52-4CBE-A150-364DF61107B8}" dt="2020-12-14T08:47:08.067" v="1724" actId="2696"/>
        <pc:sldMkLst>
          <pc:docMk/>
          <pc:sldMk cId="645795816" sldId="514"/>
        </pc:sldMkLst>
        <pc:spChg chg="mod">
          <ac:chgData name="Summer Jung" userId="f55f4652-1e45-4b38-b176-15d95abb47eb" providerId="ADAL" clId="{6FB80337-1A52-4CBE-A150-364DF61107B8}" dt="2020-12-14T08:23:54.315" v="1219" actId="1076"/>
          <ac:spMkLst>
            <pc:docMk/>
            <pc:sldMk cId="645795816" sldId="514"/>
            <ac:spMk id="2" creationId="{8D5D1B1F-4D49-447A-B26E-0776A63706E3}"/>
          </ac:spMkLst>
        </pc:spChg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3011444344" sldId="514"/>
        </pc:sldMkLst>
      </pc:sldChg>
      <pc:sldChg chg="del">
        <pc:chgData name="Summer Jung" userId="f55f4652-1e45-4b38-b176-15d95abb47eb" providerId="ADAL" clId="{6FB80337-1A52-4CBE-A150-364DF61107B8}" dt="2020-12-14T08:41:45.788" v="1718" actId="2696"/>
        <pc:sldMkLst>
          <pc:docMk/>
          <pc:sldMk cId="3212496519" sldId="524"/>
        </pc:sldMkLst>
      </pc:sldChg>
      <pc:sldChg chg="add">
        <pc:chgData name="Summer Jung" userId="f55f4652-1e45-4b38-b176-15d95abb47eb" providerId="ADAL" clId="{6FB80337-1A52-4CBE-A150-364DF61107B8}" dt="2020-12-14T08:50:31.554" v="1729"/>
        <pc:sldMkLst>
          <pc:docMk/>
          <pc:sldMk cId="3282776192" sldId="531"/>
        </pc:sldMkLst>
      </pc:sldChg>
      <pc:sldChg chg="add">
        <pc:chgData name="Summer Jung" userId="f55f4652-1e45-4b38-b176-15d95abb47eb" providerId="ADAL" clId="{6FB80337-1A52-4CBE-A150-364DF61107B8}" dt="2020-12-14T08:54:34.839" v="1734"/>
        <pc:sldMkLst>
          <pc:docMk/>
          <pc:sldMk cId="0" sldId="540"/>
        </pc:sldMkLst>
      </pc:sldChg>
      <pc:sldChg chg="add">
        <pc:chgData name="Summer Jung" userId="f55f4652-1e45-4b38-b176-15d95abb47eb" providerId="ADAL" clId="{6FB80337-1A52-4CBE-A150-364DF61107B8}" dt="2020-12-14T08:54:44.340" v="1735"/>
        <pc:sldMkLst>
          <pc:docMk/>
          <pc:sldMk cId="0" sldId="541"/>
        </pc:sldMkLst>
      </pc:sldChg>
      <pc:sldChg chg="add del">
        <pc:chgData name="Summer Jung" userId="f55f4652-1e45-4b38-b176-15d95abb47eb" providerId="ADAL" clId="{6FB80337-1A52-4CBE-A150-364DF61107B8}" dt="2020-12-15T01:59:17.657" v="1751" actId="2696"/>
        <pc:sldMkLst>
          <pc:docMk/>
          <pc:sldMk cId="2253902990" sldId="55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770823028" sldId="550"/>
        </pc:sldMkLst>
      </pc:sldChg>
      <pc:sldChg chg="add del">
        <pc:chgData name="Summer Jung" userId="f55f4652-1e45-4b38-b176-15d95abb47eb" providerId="ADAL" clId="{6FB80337-1A52-4CBE-A150-364DF61107B8}" dt="2020-12-15T01:59:17.688" v="1752" actId="2696"/>
        <pc:sldMkLst>
          <pc:docMk/>
          <pc:sldMk cId="1849139562" sldId="55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22891816" sldId="551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2809692198" sldId="552"/>
        </pc:sldMkLst>
      </pc:sldChg>
      <pc:sldChg chg="add del">
        <pc:chgData name="Summer Jung" userId="f55f4652-1e45-4b38-b176-15d95abb47eb" providerId="ADAL" clId="{6FB80337-1A52-4CBE-A150-364DF61107B8}" dt="2020-12-14T08:47:08.080" v="1725" actId="2696"/>
        <pc:sldMkLst>
          <pc:docMk/>
          <pc:sldMk cId="3354726011" sldId="552"/>
        </pc:sldMkLst>
      </pc:sldChg>
      <pc:sldChg chg="add del">
        <pc:chgData name="Summer Jung" userId="f55f4652-1e45-4b38-b176-15d95abb47eb" providerId="ADAL" clId="{6FB80337-1A52-4CBE-A150-364DF61107B8}" dt="2020-12-15T01:59:17.603" v="1747" actId="2696"/>
        <pc:sldMkLst>
          <pc:docMk/>
          <pc:sldMk cId="1677403907" sldId="555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489145768" sldId="555"/>
        </pc:sldMkLst>
      </pc:sldChg>
      <pc:sldChg chg="add del">
        <pc:chgData name="Summer Jung" userId="f55f4652-1e45-4b38-b176-15d95abb47eb" providerId="ADAL" clId="{6FB80337-1A52-4CBE-A150-364DF61107B8}" dt="2020-12-15T01:59:17.657" v="1750" actId="2696"/>
        <pc:sldMkLst>
          <pc:docMk/>
          <pc:sldMk cId="3383468020" sldId="558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945492108" sldId="558"/>
        </pc:sldMkLst>
      </pc:sldChg>
      <pc:sldChg chg="add del">
        <pc:chgData name="Summer Jung" userId="f55f4652-1e45-4b38-b176-15d95abb47eb" providerId="ADAL" clId="{6FB80337-1A52-4CBE-A150-364DF61107B8}" dt="2020-12-15T01:59:17.635" v="1749" actId="2696"/>
        <pc:sldMkLst>
          <pc:docMk/>
          <pc:sldMk cId="2417019512" sldId="56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270590873" sldId="560"/>
        </pc:sldMkLst>
      </pc:sldChg>
      <pc:sldChg chg="add del">
        <pc:chgData name="Summer Jung" userId="f55f4652-1e45-4b38-b176-15d95abb47eb" providerId="ADAL" clId="{6FB80337-1A52-4CBE-A150-364DF61107B8}" dt="2020-12-15T01:59:17.619" v="1748" actId="2696"/>
        <pc:sldMkLst>
          <pc:docMk/>
          <pc:sldMk cId="518012385" sldId="56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81753932" sldId="561"/>
        </pc:sldMkLst>
      </pc:sldChg>
      <pc:sldChg chg="add">
        <pc:chgData name="Summer Jung" userId="f55f4652-1e45-4b38-b176-15d95abb47eb" providerId="ADAL" clId="{6FB80337-1A52-4CBE-A150-364DF61107B8}" dt="2020-12-14T08:50:07.606" v="1728"/>
        <pc:sldMkLst>
          <pc:docMk/>
          <pc:sldMk cId="1471303927" sldId="562"/>
        </pc:sldMkLst>
      </pc:sldChg>
      <pc:sldChg chg="add del">
        <pc:chgData name="Summer Jung" userId="f55f4652-1e45-4b38-b176-15d95abb47eb" providerId="ADAL" clId="{6FB80337-1A52-4CBE-A150-364DF61107B8}" dt="2020-12-15T02:03:33.363" v="1901" actId="2696"/>
        <pc:sldMkLst>
          <pc:docMk/>
          <pc:sldMk cId="1858141399" sldId="581"/>
        </pc:sldMkLst>
      </pc:sldChg>
      <pc:sldChg chg="add">
        <pc:chgData name="Summer Jung" userId="f55f4652-1e45-4b38-b176-15d95abb47eb" providerId="ADAL" clId="{6FB80337-1A52-4CBE-A150-364DF61107B8}" dt="2020-12-15T02:03:38.711" v="1902"/>
        <pc:sldMkLst>
          <pc:docMk/>
          <pc:sldMk cId="3349499816" sldId="581"/>
        </pc:sldMkLst>
      </pc:sldChg>
      <pc:sldChg chg="del">
        <pc:chgData name="Summer Jung" userId="f55f4652-1e45-4b38-b176-15d95abb47eb" providerId="ADAL" clId="{6FB80337-1A52-4CBE-A150-364DF61107B8}" dt="2020-12-15T01:54:42.595" v="1736" actId="2696"/>
        <pc:sldMkLst>
          <pc:docMk/>
          <pc:sldMk cId="3978710457" sldId="581"/>
        </pc:sldMkLst>
      </pc:sldChg>
      <pc:sldChg chg="modSp modNotesTx">
        <pc:chgData name="Summer Jung" userId="f55f4652-1e45-4b38-b176-15d95abb47eb" providerId="ADAL" clId="{6FB80337-1A52-4CBE-A150-364DF61107B8}" dt="2020-12-15T01:56:11.445" v="1746" actId="20577"/>
        <pc:sldMkLst>
          <pc:docMk/>
          <pc:sldMk cId="981642986" sldId="583"/>
        </pc:sldMkLst>
        <pc:spChg chg="mod">
          <ac:chgData name="Summer Jung" userId="f55f4652-1e45-4b38-b176-15d95abb47eb" providerId="ADAL" clId="{6FB80337-1A52-4CBE-A150-364DF61107B8}" dt="2020-12-15T01:56:11.445" v="1746" actId="20577"/>
          <ac:spMkLst>
            <pc:docMk/>
            <pc:sldMk cId="981642986" sldId="583"/>
            <ac:spMk id="3" creationId="{3DEF8698-0C84-40D2-A587-C4B935855477}"/>
          </ac:spMkLst>
        </pc:spChg>
      </pc:sldChg>
      <pc:sldChg chg="modNotesTx">
        <pc:chgData name="Summer Jung" userId="f55f4652-1e45-4b38-b176-15d95abb47eb" providerId="ADAL" clId="{6FB80337-1A52-4CBE-A150-364DF61107B8}" dt="2020-12-15T02:03:13.417" v="1900" actId="6549"/>
        <pc:sldMkLst>
          <pc:docMk/>
          <pc:sldMk cId="1956456623" sldId="585"/>
        </pc:sldMkLst>
      </pc:sldChg>
      <pc:sldChg chg="add">
        <pc:chgData name="Summer Jung" userId="f55f4652-1e45-4b38-b176-15d95abb47eb" providerId="ADAL" clId="{6FB80337-1A52-4CBE-A150-364DF61107B8}" dt="2020-12-14T08:33:18.368" v="1505"/>
        <pc:sldMkLst>
          <pc:docMk/>
          <pc:sldMk cId="902450981" sldId="589"/>
        </pc:sldMkLst>
      </pc:sldChg>
      <pc:sldChg chg="modSp del">
        <pc:chgData name="Summer Jung" userId="f55f4652-1e45-4b38-b176-15d95abb47eb" providerId="ADAL" clId="{6FB80337-1A52-4CBE-A150-364DF61107B8}" dt="2020-12-14T08:33:14.657" v="1504" actId="2696"/>
        <pc:sldMkLst>
          <pc:docMk/>
          <pc:sldMk cId="1295835123" sldId="589"/>
        </pc:sldMkLst>
        <pc:spChg chg="mod">
          <ac:chgData name="Summer Jung" userId="f55f4652-1e45-4b38-b176-15d95abb47eb" providerId="ADAL" clId="{6FB80337-1A52-4CBE-A150-364DF61107B8}" dt="2020-12-14T07:53:11.559" v="648" actId="1037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6FB80337-1A52-4CBE-A150-364DF61107B8}" dt="2020-12-14T07:52:47.762" v="625" actId="14100"/>
          <ac:spMkLst>
            <pc:docMk/>
            <pc:sldMk cId="1295835123" sldId="589"/>
            <ac:spMk id="18" creationId="{3FC62824-4C8E-4936-9F49-67ACCE451E1C}"/>
          </ac:spMkLst>
        </pc:spChg>
        <pc:spChg chg="mod">
          <ac:chgData name="Summer Jung" userId="f55f4652-1e45-4b38-b176-15d95abb47eb" providerId="ADAL" clId="{6FB80337-1A52-4CBE-A150-364DF61107B8}" dt="2020-12-14T07:52:38.976" v="623" actId="1035"/>
          <ac:spMkLst>
            <pc:docMk/>
            <pc:sldMk cId="1295835123" sldId="589"/>
            <ac:spMk id="22" creationId="{5CE4C49A-AA4F-4710-A125-C0A1EF834FC1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34" creationId="{D73C6E3A-7390-49B5-A4D5-1B7CC389916C}"/>
          </ac:spMkLst>
        </pc:spChg>
        <pc:grpChg chg="mod">
          <ac:chgData name="Summer Jung" userId="f55f4652-1e45-4b38-b176-15d95abb47eb" providerId="ADAL" clId="{6FB80337-1A52-4CBE-A150-364DF61107B8}" dt="2020-12-14T07:52:03.929" v="593" actId="1037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6FB80337-1A52-4CBE-A150-364DF61107B8}" dt="2020-12-14T07:50:40.957" v="476" actId="14861"/>
          <ac:picMkLst>
            <pc:docMk/>
            <pc:sldMk cId="1295835123" sldId="589"/>
            <ac:picMk id="2" creationId="{AE77F32E-EAA9-4CF8-8CCB-CA3949CC1D8D}"/>
          </ac:picMkLst>
        </pc:picChg>
        <pc:picChg chg="mod">
          <ac:chgData name="Summer Jung" userId="f55f4652-1e45-4b38-b176-15d95abb47eb" providerId="ADAL" clId="{6FB80337-1A52-4CBE-A150-364DF61107B8}" dt="2020-12-14T08:07:33.803" v="726" actId="1038"/>
          <ac:picMkLst>
            <pc:docMk/>
            <pc:sldMk cId="1295835123" sldId="589"/>
            <ac:picMk id="15" creationId="{6A65FC41-0C7B-4F23-AF18-1D229B320E64}"/>
          </ac:picMkLst>
        </pc:picChg>
        <pc:cxnChg chg="mod">
          <ac:chgData name="Summer Jung" userId="f55f4652-1e45-4b38-b176-15d95abb47eb" providerId="ADAL" clId="{6FB80337-1A52-4CBE-A150-364DF61107B8}" dt="2020-12-14T07:52:55.622" v="633" actId="14100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6FB80337-1A52-4CBE-A150-364DF61107B8}" dt="2020-12-14T07:53:00.969" v="635" actId="14100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6FB80337-1A52-4CBE-A150-364DF61107B8}" dt="2020-12-14T08:07:33.803" v="726" actId="1038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modSp ord modNotesTx">
        <pc:chgData name="Summer Jung" userId="f55f4652-1e45-4b38-b176-15d95abb47eb" providerId="ADAL" clId="{6FB80337-1A52-4CBE-A150-364DF61107B8}" dt="2020-12-14T08:33:26.811" v="1506"/>
        <pc:sldMkLst>
          <pc:docMk/>
          <pc:sldMk cId="3607396141" sldId="591"/>
        </pc:sldMkLst>
        <pc:spChg chg="mod">
          <ac:chgData name="Summer Jung" userId="f55f4652-1e45-4b38-b176-15d95abb47eb" providerId="ADAL" clId="{6FB80337-1A52-4CBE-A150-364DF61107B8}" dt="2020-12-14T07:45:52.566" v="272" actId="2711"/>
          <ac:spMkLst>
            <pc:docMk/>
            <pc:sldMk cId="3607396141" sldId="591"/>
            <ac:spMk id="5" creationId="{6B52C1BC-B8D4-446E-927D-50A2AFDE00C0}"/>
          </ac:spMkLst>
        </pc:spChg>
        <pc:spChg chg="mod">
          <ac:chgData name="Summer Jung" userId="f55f4652-1e45-4b38-b176-15d95abb47eb" providerId="ADAL" clId="{6FB80337-1A52-4CBE-A150-364DF61107B8}" dt="2020-12-14T08:33:10.138" v="1503" actId="14100"/>
          <ac:spMkLst>
            <pc:docMk/>
            <pc:sldMk cId="3607396141" sldId="591"/>
            <ac:spMk id="17" creationId="{111035AC-037F-4FA1-94DA-CC8A99DE1890}"/>
          </ac:spMkLst>
        </pc:spChg>
      </pc:sldChg>
      <pc:sldChg chg="addSp delSp modSp add delAnim modAnim modNotesTx">
        <pc:chgData name="Summer Jung" userId="f55f4652-1e45-4b38-b176-15d95abb47eb" providerId="ADAL" clId="{6FB80337-1A52-4CBE-A150-364DF61107B8}" dt="2020-12-15T02:20:43.470" v="2092" actId="1036"/>
        <pc:sldMkLst>
          <pc:docMk/>
          <pc:sldMk cId="1353113927" sldId="594"/>
        </pc:sldMkLst>
        <pc:spChg chg="mod">
          <ac:chgData name="Summer Jung" userId="f55f4652-1e45-4b38-b176-15d95abb47eb" providerId="ADAL" clId="{6FB80337-1A52-4CBE-A150-364DF61107B8}" dt="2020-12-14T08:15:01.188" v="826" actId="6549"/>
          <ac:spMkLst>
            <pc:docMk/>
            <pc:sldMk cId="1353113927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6FB80337-1A52-4CBE-A150-364DF61107B8}" dt="2020-12-14T08:19:42.138" v="981" actId="1076"/>
          <ac:spMkLst>
            <pc:docMk/>
            <pc:sldMk cId="1353113927" sldId="594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6FB80337-1A52-4CBE-A150-364DF61107B8}" dt="2020-12-14T08:17:17.896" v="869" actId="478"/>
          <ac:spMkLst>
            <pc:docMk/>
            <pc:sldMk cId="1353113927" sldId="594"/>
            <ac:spMk id="12" creationId="{03C46B97-0361-40A3-A528-F490FFA7721E}"/>
          </ac:spMkLst>
        </pc:spChg>
        <pc:spChg chg="add mod">
          <ac:chgData name="Summer Jung" userId="f55f4652-1e45-4b38-b176-15d95abb47eb" providerId="ADAL" clId="{6FB80337-1A52-4CBE-A150-364DF61107B8}" dt="2020-12-14T08:20:44.009" v="1011" actId="208"/>
          <ac:spMkLst>
            <pc:docMk/>
            <pc:sldMk cId="1353113927" sldId="594"/>
            <ac:spMk id="20" creationId="{FBB8C7DD-9689-4919-A1D0-8EBEED1100B4}"/>
          </ac:spMkLst>
        </pc:spChg>
        <pc:spChg chg="mod">
          <ac:chgData name="Summer Jung" userId="f55f4652-1e45-4b38-b176-15d95abb47eb" providerId="ADAL" clId="{6FB80337-1A52-4CBE-A150-364DF61107B8}" dt="2020-12-15T02:20:37.438" v="2085" actId="1036"/>
          <ac:spMkLst>
            <pc:docMk/>
            <pc:sldMk cId="1353113927" sldId="594"/>
            <ac:spMk id="25" creationId="{522F298B-78DE-43A8-81A4-49FAEC68403C}"/>
          </ac:spMkLst>
        </pc:spChg>
        <pc:grpChg chg="add mod">
          <ac:chgData name="Summer Jung" userId="f55f4652-1e45-4b38-b176-15d95abb47eb" providerId="ADAL" clId="{6FB80337-1A52-4CBE-A150-364DF61107B8}" dt="2020-12-15T02:20:43.470" v="2092" actId="1036"/>
          <ac:grpSpMkLst>
            <pc:docMk/>
            <pc:sldMk cId="1353113927" sldId="594"/>
            <ac:grpSpMk id="6" creationId="{66FE73D8-30DC-4846-A529-F3CB1874EE73}"/>
          </ac:grpSpMkLst>
        </pc:grpChg>
        <pc:picChg chg="mo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3" creationId="{F4DAF9AB-2117-42FA-BC01-79E83ABE989D}"/>
          </ac:picMkLst>
        </pc:picChg>
        <pc:picChg chg="add mod">
          <ac:chgData name="Summer Jung" userId="f55f4652-1e45-4b38-b176-15d95abb47eb" providerId="ADAL" clId="{6FB80337-1A52-4CBE-A150-364DF61107B8}" dt="2020-12-15T02:19:44.014" v="2065"/>
          <ac:picMkLst>
            <pc:docMk/>
            <pc:sldMk cId="1353113927" sldId="594"/>
            <ac:picMk id="4" creationId="{E02EBC70-114E-4F9C-ADA6-D35A2B89B5BE}"/>
          </ac:picMkLst>
        </pc:picChg>
        <pc:picChg chg="add mod">
          <ac:chgData name="Summer Jung" userId="f55f4652-1e45-4b38-b176-15d95abb47eb" providerId="ADAL" clId="{6FB80337-1A52-4CBE-A150-364DF61107B8}" dt="2020-12-15T02:19:46.583" v="2066"/>
          <ac:picMkLst>
            <pc:docMk/>
            <pc:sldMk cId="1353113927" sldId="594"/>
            <ac:picMk id="5" creationId="{57587197-3D49-4FFF-AA39-FE58791C60E9}"/>
          </ac:picMkLst>
        </pc:picChg>
        <pc:picChg chg="mod">
          <ac:chgData name="Summer Jung" userId="f55f4652-1e45-4b38-b176-15d95abb47eb" providerId="ADAL" clId="{6FB80337-1A52-4CBE-A150-364DF61107B8}" dt="2020-12-15T02:20:43.470" v="2092" actId="1036"/>
          <ac:picMkLst>
            <pc:docMk/>
            <pc:sldMk cId="1353113927" sldId="594"/>
            <ac:picMk id="7" creationId="{A6B68904-5AB2-4E9F-9AE5-4583196712AA}"/>
          </ac:picMkLst>
        </pc:picChg>
        <pc:picChg chg="mod">
          <ac:chgData name="Summer Jung" userId="f55f4652-1e45-4b38-b176-15d95abb47eb" providerId="ADAL" clId="{6FB80337-1A52-4CBE-A150-364DF61107B8}" dt="2020-12-15T02:19:58.544" v="2068" actId="1076"/>
          <ac:picMkLst>
            <pc:docMk/>
            <pc:sldMk cId="1353113927" sldId="594"/>
            <ac:picMk id="11" creationId="{A743D825-D434-4DD0-B19C-272B4073B4B8}"/>
          </ac:picMkLst>
        </pc:picChg>
        <pc:picChg chg="add mod or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13" creationId="{069C9297-DED9-4E37-8A68-59DB9CEF9166}"/>
          </ac:picMkLst>
        </pc:picChg>
        <pc:cxnChg chg="del mod">
          <ac:chgData name="Summer Jung" userId="f55f4652-1e45-4b38-b176-15d95abb47eb" providerId="ADAL" clId="{6FB80337-1A52-4CBE-A150-364DF61107B8}" dt="2020-12-14T08:18:49.948" v="890" actId="478"/>
          <ac:cxnSpMkLst>
            <pc:docMk/>
            <pc:sldMk cId="1353113927" sldId="594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6FB80337-1A52-4CBE-A150-364DF61107B8}" dt="2020-12-14T08:18:50.446" v="891" actId="478"/>
          <ac:cxnSpMkLst>
            <pc:docMk/>
            <pc:sldMk cId="1353113927" sldId="594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6FB80337-1A52-4CBE-A150-364DF61107B8}" dt="2020-12-14T08:19:57.265" v="984" actId="14100"/>
          <ac:cxnSpMkLst>
            <pc:docMk/>
            <pc:sldMk cId="1353113927" sldId="594"/>
            <ac:cxnSpMk id="16" creationId="{8F3A234A-833C-45CF-AD9A-0A2037BEF549}"/>
          </ac:cxnSpMkLst>
        </pc:cxnChg>
        <pc:cxnChg chg="add mod">
          <ac:chgData name="Summer Jung" userId="f55f4652-1e45-4b38-b176-15d95abb47eb" providerId="ADAL" clId="{6FB80337-1A52-4CBE-A150-364DF61107B8}" dt="2020-12-15T02:20:00.923" v="2069" actId="14100"/>
          <ac:cxnSpMkLst>
            <pc:docMk/>
            <pc:sldMk cId="1353113927" sldId="594"/>
            <ac:cxnSpMk id="17" creationId="{EBCC9468-6F02-47E7-9CBB-546EE5A8CE06}"/>
          </ac:cxnSpMkLst>
        </pc:cxnChg>
        <pc:cxnChg chg="mod">
          <ac:chgData name="Summer Jung" userId="f55f4652-1e45-4b38-b176-15d95abb47eb" providerId="ADAL" clId="{6FB80337-1A52-4CBE-A150-364DF61107B8}" dt="2020-12-14T08:18:32.662" v="888" actId="1036"/>
          <ac:cxnSpMkLst>
            <pc:docMk/>
            <pc:sldMk cId="1353113927" sldId="594"/>
            <ac:cxnSpMk id="26" creationId="{066FEB59-D1CE-4329-8BC6-84B534DC54E4}"/>
          </ac:cxnSpMkLst>
        </pc:cxnChg>
      </pc:sldChg>
      <pc:sldChg chg="del">
        <pc:chgData name="Summer Jung" userId="f55f4652-1e45-4b38-b176-15d95abb47eb" providerId="ADAL" clId="{6FB80337-1A52-4CBE-A150-364DF61107B8}" dt="2020-12-14T08:13:22.711" v="729" actId="2696"/>
        <pc:sldMkLst>
          <pc:docMk/>
          <pc:sldMk cId="2027124701" sldId="594"/>
        </pc:sldMkLst>
      </pc:sldChg>
      <pc:sldChg chg="add del">
        <pc:chgData name="Summer Jung" userId="f55f4652-1e45-4b38-b176-15d95abb47eb" providerId="ADAL" clId="{6FB80337-1A52-4CBE-A150-364DF61107B8}" dt="2020-12-15T02:13:47.110" v="1994" actId="2696"/>
        <pc:sldMkLst>
          <pc:docMk/>
          <pc:sldMk cId="1643168364" sldId="595"/>
        </pc:sldMkLst>
      </pc:sldChg>
      <pc:sldChg chg="modSp del modNotesTx">
        <pc:chgData name="Summer Jung" userId="f55f4652-1e45-4b38-b176-15d95abb47eb" providerId="ADAL" clId="{6FB80337-1A52-4CBE-A150-364DF61107B8}" dt="2020-12-14T08:46:33.326" v="1721" actId="2696"/>
        <pc:sldMkLst>
          <pc:docMk/>
          <pc:sldMk cId="1784222212" sldId="595"/>
        </pc:sldMkLst>
        <pc:spChg chg="mod">
          <ac:chgData name="Summer Jung" userId="f55f4652-1e45-4b38-b176-15d95abb47eb" providerId="ADAL" clId="{6FB80337-1A52-4CBE-A150-364DF61107B8}" dt="2020-12-14T08:41:21.591" v="1716" actId="14100"/>
          <ac:spMkLst>
            <pc:docMk/>
            <pc:sldMk cId="1784222212" sldId="595"/>
            <ac:spMk id="28" creationId="{DC17850B-D4CC-480F-A7DB-6F48D0DCDFCD}"/>
          </ac:spMkLst>
        </pc:spChg>
      </pc:sldChg>
      <pc:sldChg chg="add">
        <pc:chgData name="Summer Jung" userId="f55f4652-1e45-4b38-b176-15d95abb47eb" providerId="ADAL" clId="{6FB80337-1A52-4CBE-A150-364DF61107B8}" dt="2020-12-15T02:13:50.681" v="1995"/>
        <pc:sldMkLst>
          <pc:docMk/>
          <pc:sldMk cId="3539701647" sldId="595"/>
        </pc:sldMkLst>
      </pc:sldChg>
      <pc:sldChg chg="modSp">
        <pc:chgData name="Summer Jung" userId="f55f4652-1e45-4b38-b176-15d95abb47eb" providerId="ADAL" clId="{6FB80337-1A52-4CBE-A150-364DF61107B8}" dt="2020-12-14T07:47:07.739" v="292" actId="14861"/>
        <pc:sldMkLst>
          <pc:docMk/>
          <pc:sldMk cId="989257960" sldId="1182"/>
        </pc:sldMkLst>
        <pc:spChg chg="mod">
          <ac:chgData name="Summer Jung" userId="f55f4652-1e45-4b38-b176-15d95abb47eb" providerId="ADAL" clId="{6FB80337-1A52-4CBE-A150-364DF61107B8}" dt="2020-12-14T07:44:28.379" v="253"/>
          <ac:spMkLst>
            <pc:docMk/>
            <pc:sldMk cId="989257960" sldId="1182"/>
            <ac:spMk id="2" creationId="{B79123A3-CF8E-48E4-BE19-65434CBFC8BC}"/>
          </ac:spMkLst>
        </pc:spChg>
        <pc:picChg chg="mod">
          <ac:chgData name="Summer Jung" userId="f55f4652-1e45-4b38-b176-15d95abb47eb" providerId="ADAL" clId="{6FB80337-1A52-4CBE-A150-364DF61107B8}" dt="2020-12-14T07:47:02.290" v="290" actId="14861"/>
          <ac:picMkLst>
            <pc:docMk/>
            <pc:sldMk cId="989257960" sldId="1182"/>
            <ac:picMk id="6" creationId="{79C09B86-63F1-44E7-B32C-F87E7E36F481}"/>
          </ac:picMkLst>
        </pc:picChg>
        <pc:picChg chg="mod">
          <ac:chgData name="Summer Jung" userId="f55f4652-1e45-4b38-b176-15d95abb47eb" providerId="ADAL" clId="{6FB80337-1A52-4CBE-A150-364DF61107B8}" dt="2020-12-14T07:47:07.739" v="292" actId="14861"/>
          <ac:picMkLst>
            <pc:docMk/>
            <pc:sldMk cId="989257960" sldId="1182"/>
            <ac:picMk id="9" creationId="{42B98B9B-37E5-4C51-9BC3-7F57382789B6}"/>
          </ac:picMkLst>
        </pc:picChg>
      </pc:sldChg>
      <pc:sldChg chg="modSp modNotesTx">
        <pc:chgData name="Summer Jung" userId="f55f4652-1e45-4b38-b176-15d95abb47eb" providerId="ADAL" clId="{6FB80337-1A52-4CBE-A150-364DF61107B8}" dt="2020-12-15T02:17:42.254" v="2057" actId="255"/>
        <pc:sldMkLst>
          <pc:docMk/>
          <pc:sldMk cId="2826560857" sldId="1183"/>
        </pc:sldMkLst>
        <pc:spChg chg="mod">
          <ac:chgData name="Summer Jung" userId="f55f4652-1e45-4b38-b176-15d95abb47eb" providerId="ADAL" clId="{6FB80337-1A52-4CBE-A150-364DF61107B8}" dt="2020-12-15T02:17:42.254" v="2057" actId="255"/>
          <ac:spMkLst>
            <pc:docMk/>
            <pc:sldMk cId="2826560857" sldId="1183"/>
            <ac:spMk id="2" creationId="{36738F6B-9B34-4DFE-8704-C2A22DEC665F}"/>
          </ac:spMkLst>
        </pc:spChg>
        <pc:picChg chg="mod">
          <ac:chgData name="Summer Jung" userId="f55f4652-1e45-4b38-b176-15d95abb47eb" providerId="ADAL" clId="{6FB80337-1A52-4CBE-A150-364DF61107B8}" dt="2020-12-14T07:47:33.394" v="295" actId="14861"/>
          <ac:picMkLst>
            <pc:docMk/>
            <pc:sldMk cId="2826560857" sldId="1183"/>
            <ac:picMk id="6" creationId="{A16D55A4-5A00-4D8C-BBED-E602AEFE258B}"/>
          </ac:picMkLst>
        </pc:picChg>
        <pc:picChg chg="mod">
          <ac:chgData name="Summer Jung" userId="f55f4652-1e45-4b38-b176-15d95abb47eb" providerId="ADAL" clId="{6FB80337-1A52-4CBE-A150-364DF61107B8}" dt="2020-12-14T07:47:38.568" v="297" actId="14861"/>
          <ac:picMkLst>
            <pc:docMk/>
            <pc:sldMk cId="2826560857" sldId="1183"/>
            <ac:picMk id="8" creationId="{02222EFF-BF04-45D9-BD13-4ACA46524294}"/>
          </ac:picMkLst>
        </pc:picChg>
      </pc:sldChg>
      <pc:sldChg chg="modSp del modNotesTx">
        <pc:chgData name="Summer Jung" userId="f55f4652-1e45-4b38-b176-15d95abb47eb" providerId="ADAL" clId="{6FB80337-1A52-4CBE-A150-364DF61107B8}" dt="2020-12-14T08:45:40.550" v="1719" actId="2696"/>
        <pc:sldMkLst>
          <pc:docMk/>
          <pc:sldMk cId="3504164654" sldId="1184"/>
        </pc:sldMkLst>
        <pc:spChg chg="mod">
          <ac:chgData name="Summer Jung" userId="f55f4652-1e45-4b38-b176-15d95abb47eb" providerId="ADAL" clId="{6FB80337-1A52-4CBE-A150-364DF61107B8}" dt="2020-12-14T08:03:47.277" v="666" actId="2711"/>
          <ac:spMkLst>
            <pc:docMk/>
            <pc:sldMk cId="3504164654" sldId="1184"/>
            <ac:spMk id="2" creationId="{F8446A85-59D5-4218-945F-33424662D5BA}"/>
          </ac:spMkLst>
        </pc:sp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5" creationId="{44AC7B38-6DDD-4B6D-A6CD-F352F0C1AB2F}"/>
          </ac:picMkLst>
        </pc:pic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6" creationId="{97AE47AD-2101-4984-B4EE-1586D9BC6A80}"/>
          </ac:picMkLst>
        </pc:picChg>
      </pc:sldChg>
      <pc:sldChg chg="add">
        <pc:chgData name="Summer Jung" userId="f55f4652-1e45-4b38-b176-15d95abb47eb" providerId="ADAL" clId="{6FB80337-1A52-4CBE-A150-364DF61107B8}" dt="2020-12-14T08:45:44.711" v="1720"/>
        <pc:sldMkLst>
          <pc:docMk/>
          <pc:sldMk cId="3616191917" sldId="1184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73926496" sldId="1186"/>
        </pc:sldMkLst>
      </pc:sldChg>
      <pc:sldChg chg="del">
        <pc:chgData name="Summer Jung" userId="f55f4652-1e45-4b38-b176-15d95abb47eb" providerId="ADAL" clId="{6FB80337-1A52-4CBE-A150-364DF61107B8}" dt="2020-12-14T08:47:08.055" v="1723" actId="2696"/>
        <pc:sldMkLst>
          <pc:docMk/>
          <pc:sldMk cId="1999667571" sldId="1186"/>
        </pc:sldMkLst>
      </pc:sldChg>
      <pc:sldChg chg="del">
        <pc:chgData name="Summer Jung" userId="f55f4652-1e45-4b38-b176-15d95abb47eb" providerId="ADAL" clId="{6FB80337-1A52-4CBE-A150-364DF61107B8}" dt="2020-12-14T08:13:42.401" v="731" actId="2696"/>
        <pc:sldMkLst>
          <pc:docMk/>
          <pc:sldMk cId="3039767850" sldId="1187"/>
        </pc:sldMkLst>
      </pc:sldChg>
      <pc:sldChg chg="modSp add modNotesTx">
        <pc:chgData name="Summer Jung" userId="f55f4652-1e45-4b38-b176-15d95abb47eb" providerId="ADAL" clId="{6FB80337-1A52-4CBE-A150-364DF61107B8}" dt="2020-12-14T08:27:41.119" v="1489" actId="1038"/>
        <pc:sldMkLst>
          <pc:docMk/>
          <pc:sldMk cId="4035316986" sldId="1187"/>
        </pc:sldMkLst>
        <pc:spChg chg="mod">
          <ac:chgData name="Summer Jung" userId="f55f4652-1e45-4b38-b176-15d95abb47eb" providerId="ADAL" clId="{6FB80337-1A52-4CBE-A150-364DF61107B8}" dt="2020-12-14T08:24:33.154" v="1235" actId="2711"/>
          <ac:spMkLst>
            <pc:docMk/>
            <pc:sldMk cId="4035316986" sldId="1187"/>
            <ac:spMk id="2" creationId="{29F00542-B509-4F93-B25D-509D9282F32D}"/>
          </ac:spMkLst>
        </pc:spChg>
        <pc:spChg chg="mod">
          <ac:chgData name="Summer Jung" userId="f55f4652-1e45-4b38-b176-15d95abb47eb" providerId="ADAL" clId="{6FB80337-1A52-4CBE-A150-364DF61107B8}" dt="2020-12-14T08:27:18.324" v="1464" actId="1038"/>
          <ac:spMkLst>
            <pc:docMk/>
            <pc:sldMk cId="4035316986" sldId="1187"/>
            <ac:spMk id="6" creationId="{D1AAA88A-A045-4128-A743-5F8D82ED9D75}"/>
          </ac:spMkLst>
        </pc:spChg>
        <pc:spChg chg="mod">
          <ac:chgData name="Summer Jung" userId="f55f4652-1e45-4b38-b176-15d95abb47eb" providerId="ADAL" clId="{6FB80337-1A52-4CBE-A150-364DF61107B8}" dt="2020-12-14T08:27:41.119" v="1489" actId="1038"/>
          <ac:spMkLst>
            <pc:docMk/>
            <pc:sldMk cId="4035316986" sldId="1187"/>
            <ac:spMk id="7" creationId="{DB420B33-5CD0-413A-A713-5D716209CBB2}"/>
          </ac:spMkLst>
        </pc:spChg>
        <pc:picChg chg="mod">
          <ac:chgData name="Summer Jung" userId="f55f4652-1e45-4b38-b176-15d95abb47eb" providerId="ADAL" clId="{6FB80337-1A52-4CBE-A150-364DF61107B8}" dt="2020-12-14T08:27:11.928" v="1461" actId="12788"/>
          <ac:picMkLst>
            <pc:docMk/>
            <pc:sldMk cId="4035316986" sldId="1187"/>
            <ac:picMk id="5" creationId="{60038BA8-CC00-4C18-B92F-FC9B0810D8C6}"/>
          </ac:picMkLst>
        </pc:picChg>
      </pc:sldChg>
      <pc:sldChg chg="del">
        <pc:chgData name="Summer Jung" userId="f55f4652-1e45-4b38-b176-15d95abb47eb" providerId="ADAL" clId="{6FB80337-1A52-4CBE-A150-364DF61107B8}" dt="2020-12-14T08:13:22.703" v="728" actId="2696"/>
        <pc:sldMkLst>
          <pc:docMk/>
          <pc:sldMk cId="3538920232" sldId="1188"/>
        </pc:sldMkLst>
      </pc:sldChg>
      <pc:sldChg chg="modSp add del">
        <pc:chgData name="Summer Jung" userId="f55f4652-1e45-4b38-b176-15d95abb47eb" providerId="ADAL" clId="{6FB80337-1A52-4CBE-A150-364DF61107B8}" dt="2020-12-14T08:23:31.871" v="1217" actId="2696"/>
        <pc:sldMkLst>
          <pc:docMk/>
          <pc:sldMk cId="3731548696" sldId="1188"/>
        </pc:sldMkLst>
        <pc:spChg chg="mod">
          <ac:chgData name="Summer Jung" userId="f55f4652-1e45-4b38-b176-15d95abb47eb" providerId="ADAL" clId="{6FB80337-1A52-4CBE-A150-364DF61107B8}" dt="2020-12-14T08:14:42.246" v="785"/>
          <ac:spMkLst>
            <pc:docMk/>
            <pc:sldMk cId="3731548696" sldId="1188"/>
            <ac:spMk id="2" creationId="{434F31F4-D6CF-4F4D-ADE4-BAC15E4F15F8}"/>
          </ac:spMkLst>
        </pc:spChg>
        <pc:spChg chg="mod">
          <ac:chgData name="Summer Jung" userId="f55f4652-1e45-4b38-b176-15d95abb47eb" providerId="ADAL" clId="{6FB80337-1A52-4CBE-A150-364DF61107B8}" dt="2020-12-14T08:16:14.715" v="862" actId="1076"/>
          <ac:spMkLst>
            <pc:docMk/>
            <pc:sldMk cId="3731548696" sldId="1188"/>
            <ac:spMk id="11" creationId="{33C900EA-8A02-4C21-A1EE-F237C386A7DE}"/>
          </ac:spMkLst>
        </pc:spChg>
      </pc:sldChg>
      <pc:sldChg chg="modSp del">
        <pc:chgData name="Summer Jung" userId="f55f4652-1e45-4b38-b176-15d95abb47eb" providerId="ADAL" clId="{6FB80337-1A52-4CBE-A150-364DF61107B8}" dt="2020-12-14T08:41:33.866" v="1717" actId="2696"/>
        <pc:sldMkLst>
          <pc:docMk/>
          <pc:sldMk cId="3793854343" sldId="1189"/>
        </pc:sldMkLst>
        <pc:spChg chg="mod">
          <ac:chgData name="Summer Jung" userId="f55f4652-1e45-4b38-b176-15d95abb47eb" providerId="ADAL" clId="{6FB80337-1A52-4CBE-A150-364DF61107B8}" dt="2020-12-14T08:33:59.360" v="1527" actId="2711"/>
          <ac:spMkLst>
            <pc:docMk/>
            <pc:sldMk cId="3793854343" sldId="1189"/>
            <ac:spMk id="2" creationId="{4F3990DA-62AB-4C50-B937-11759B658845}"/>
          </ac:spMkLst>
        </pc:spChg>
      </pc:sldChg>
      <pc:sldChg chg="modSp modNotesTx">
        <pc:chgData name="Summer Jung" userId="f55f4652-1e45-4b38-b176-15d95abb47eb" providerId="ADAL" clId="{6FB80337-1A52-4CBE-A150-364DF61107B8}" dt="2020-12-14T07:42:57.764" v="114" actId="20577"/>
        <pc:sldMkLst>
          <pc:docMk/>
          <pc:sldMk cId="1829581046" sldId="1190"/>
        </pc:sldMkLst>
        <pc:spChg chg="mod">
          <ac:chgData name="Summer Jung" userId="f55f4652-1e45-4b38-b176-15d95abb47eb" providerId="ADAL" clId="{6FB80337-1A52-4CBE-A150-364DF61107B8}" dt="2020-12-14T07:38:20.317" v="7" actId="20577"/>
          <ac:spMkLst>
            <pc:docMk/>
            <pc:sldMk cId="1829581046" sldId="1190"/>
            <ac:spMk id="2" creationId="{06A5AD70-E755-41EF-ADC1-F25A2EEDE8F3}"/>
          </ac:spMkLst>
        </pc:spChg>
      </pc:sldChg>
      <pc:sldChg chg="modSp modNotesTx">
        <pc:chgData name="Summer Jung" userId="f55f4652-1e45-4b38-b176-15d95abb47eb" providerId="ADAL" clId="{6FB80337-1A52-4CBE-A150-364DF61107B8}" dt="2020-12-14T07:43:31.828" v="252" actId="20577"/>
        <pc:sldMkLst>
          <pc:docMk/>
          <pc:sldMk cId="2837568778" sldId="1191"/>
        </pc:sldMkLst>
        <pc:spChg chg="mod">
          <ac:chgData name="Summer Jung" userId="f55f4652-1e45-4b38-b176-15d95abb47eb" providerId="ADAL" clId="{6FB80337-1A52-4CBE-A150-364DF61107B8}" dt="2020-12-14T07:38:26.630" v="12" actId="20577"/>
          <ac:spMkLst>
            <pc:docMk/>
            <pc:sldMk cId="2837568778" sldId="1191"/>
            <ac:spMk id="2" creationId="{D4C52E54-9B38-4441-A7A5-5D74EC88AF5B}"/>
          </ac:spMkLst>
        </pc:spChg>
      </pc:sldChg>
      <pc:sldChg chg="delSp modSp add">
        <pc:chgData name="Summer Jung" userId="f55f4652-1e45-4b38-b176-15d95abb47eb" providerId="ADAL" clId="{6FB80337-1A52-4CBE-A150-364DF61107B8}" dt="2020-12-15T02:05:46.582" v="1974" actId="20577"/>
        <pc:sldMkLst>
          <pc:docMk/>
          <pc:sldMk cId="4254107140" sldId="1192"/>
        </pc:sldMkLst>
        <pc:spChg chg="mod">
          <ac:chgData name="Summer Jung" userId="f55f4652-1e45-4b38-b176-15d95abb47eb" providerId="ADAL" clId="{6FB80337-1A52-4CBE-A150-364DF61107B8}" dt="2020-12-15T02:05:46.582" v="1974" actId="20577"/>
          <ac:spMkLst>
            <pc:docMk/>
            <pc:sldMk cId="4254107140" sldId="1192"/>
            <ac:spMk id="2" creationId="{377DF782-1E82-4F35-AD0F-55C615AD62D1}"/>
          </ac:spMkLst>
        </pc:spChg>
        <pc:picChg chg="del">
          <ac:chgData name="Summer Jung" userId="f55f4652-1e45-4b38-b176-15d95abb47eb" providerId="ADAL" clId="{6FB80337-1A52-4CBE-A150-364DF61107B8}" dt="2020-12-15T02:05:30.762" v="1904" actId="478"/>
          <ac:picMkLst>
            <pc:docMk/>
            <pc:sldMk cId="4254107140" sldId="1192"/>
            <ac:picMk id="3" creationId="{57B38449-AC8F-4BCF-BE54-8D7B4EAFE098}"/>
          </ac:picMkLst>
        </pc:picChg>
      </pc:sldChg>
      <pc:sldChg chg="modSp add">
        <pc:chgData name="Summer Jung" userId="f55f4652-1e45-4b38-b176-15d95abb47eb" providerId="ADAL" clId="{6FB80337-1A52-4CBE-A150-364DF61107B8}" dt="2020-12-15T02:06:26.156" v="1990"/>
        <pc:sldMkLst>
          <pc:docMk/>
          <pc:sldMk cId="3353301855" sldId="1193"/>
        </pc:sldMkLst>
        <pc:spChg chg="mod">
          <ac:chgData name="Summer Jung" userId="f55f4652-1e45-4b38-b176-15d95abb47eb" providerId="ADAL" clId="{6FB80337-1A52-4CBE-A150-364DF61107B8}" dt="2020-12-15T02:06:26.156" v="1990"/>
          <ac:spMkLst>
            <pc:docMk/>
            <pc:sldMk cId="3353301855" sldId="1193"/>
            <ac:spMk id="2" creationId="{377DF782-1E82-4F35-AD0F-55C615AD62D1}"/>
          </ac:spMkLst>
        </pc:spChg>
      </pc:sldChg>
      <pc:sldMasterChg chg="delSldLayout">
        <pc:chgData name="Summer Jung" userId="f55f4652-1e45-4b38-b176-15d95abb47eb" providerId="ADAL" clId="{6FB80337-1A52-4CBE-A150-364DF61107B8}" dt="2020-12-14T08:47:08.085" v="1726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6FB80337-1A52-4CBE-A150-364DF61107B8}" dt="2020-12-14T08:47:08.085" v="1726" actId="2696"/>
          <pc:sldLayoutMkLst>
            <pc:docMk/>
            <pc:sldMasterMk cId="1172518874" sldId="2147483648"/>
            <pc:sldLayoutMk cId="1753782115" sldId="2147483695"/>
          </pc:sldLayoutMkLst>
        </pc:sldLayoutChg>
      </pc:sldMasterChg>
    </pc:docChg>
  </pc:docChgLst>
  <pc:docChgLst>
    <pc:chgData name="Bjorn Olofsson" userId="b41a7d54-fc74-4ab0-8227-9673825ef789" providerId="ADAL" clId="{C5D5A92C-DEDB-4808-8FF4-C5FEF2E4E342}"/>
    <pc:docChg chg="modSld">
      <pc:chgData name="Bjorn Olofsson" userId="b41a7d54-fc74-4ab0-8227-9673825ef789" providerId="ADAL" clId="{C5D5A92C-DEDB-4808-8FF4-C5FEF2E4E342}" dt="2019-12-19T10:54:37.579" v="40" actId="20577"/>
      <pc:docMkLst>
        <pc:docMk/>
      </pc:docMkLst>
      <pc:sldChg chg="modSp">
        <pc:chgData name="Bjorn Olofsson" userId="b41a7d54-fc74-4ab0-8227-9673825ef789" providerId="ADAL" clId="{C5D5A92C-DEDB-4808-8FF4-C5FEF2E4E342}" dt="2019-12-19T09:51:40.843" v="38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C5D5A92C-DEDB-4808-8FF4-C5FEF2E4E342}" dt="2019-12-19T09:51:40.843" v="38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C5D5A92C-DEDB-4808-8FF4-C5FEF2E4E342}" dt="2019-12-19T10:54:37.579" v="40" actId="20577"/>
        <pc:sldMkLst>
          <pc:docMk/>
          <pc:sldMk cId="2582265535" sldId="5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75F4-7410-4143-ABA1-0C619759BD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Unique Value Offered by ProQuest’s Reference </a:t>
            </a:r>
            <a:r>
              <a:rPr lang="en-US" altLang="ko-KR" dirty="0" err="1"/>
              <a:t>Ebook</a:t>
            </a:r>
            <a:r>
              <a:rPr lang="en-US" altLang="ko-KR" dirty="0"/>
              <a:t> Subscription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75F4-7410-4143-ABA1-0C619759BD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30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 </a:t>
            </a:r>
            <a:endParaRPr lang="en-US" sz="1200" b="0" i="0" u="none" strike="noStrike" kern="1200" baseline="30000" dirty="0">
              <a:solidFill>
                <a:schemeClr val="tx1"/>
              </a:solidFill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75F4-7410-4143-ABA1-0C619759BD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1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4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Q 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1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Insert Q&amp;A instruction text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2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/>
              <a:t>Q&amp;A instruction </a:t>
            </a:r>
            <a:r>
              <a:rPr lang="en-US" dirty="0"/>
              <a:t>text here.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4030378"/>
            <a:ext cx="12192000" cy="11572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spc="6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1999" cy="3746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688584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1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846477"/>
            <a:ext cx="10151166" cy="526774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21108" y="4239839"/>
            <a:ext cx="10150475" cy="309563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546761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Ver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1148" y="2489009"/>
            <a:ext cx="6460435" cy="133028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1147" y="4692677"/>
            <a:ext cx="6460435" cy="526774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11148" y="4031631"/>
            <a:ext cx="6460435" cy="309563"/>
          </a:xfrm>
        </p:spPr>
        <p:txBody>
          <a:bodyPr>
            <a:noAutofit/>
          </a:bodyPr>
          <a:lstStyle>
            <a:lvl1pPr marL="0" indent="0" algn="l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42291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275111"/>
            <a:ext cx="42440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4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2800" cy="68531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5"/>
            <a:ext cx="10973118" cy="68990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7" r:id="rId3"/>
    <p:sldLayoutId id="2147483658" r:id="rId4"/>
    <p:sldLayoutId id="2147483668" r:id="rId5"/>
    <p:sldLayoutId id="2147483677" r:id="rId6"/>
    <p:sldLayoutId id="2147483680" r:id="rId7"/>
    <p:sldLayoutId id="2147483681" r:id="rId8"/>
    <p:sldLayoutId id="2147483675" r:id="rId9"/>
    <p:sldLayoutId id="2147483678" r:id="rId10"/>
    <p:sldLayoutId id="2147483682" r:id="rId11"/>
    <p:sldLayoutId id="2147483683" r:id="rId12"/>
    <p:sldLayoutId id="2147483685" r:id="rId13"/>
    <p:sldLayoutId id="2147483686" r:id="rId14"/>
    <p:sldLayoutId id="2147483687" r:id="rId15"/>
    <p:sldLayoutId id="2147483688" r:id="rId16"/>
    <p:sldLayoutId id="2147483669" r:id="rId17"/>
    <p:sldLayoutId id="2147483692" r:id="rId18"/>
    <p:sldLayoutId id="2147483676" r:id="rId19"/>
    <p:sldLayoutId id="2147483659" r:id="rId20"/>
    <p:sldLayoutId id="2147483689" r:id="rId21"/>
    <p:sldLayoutId id="2147483651" r:id="rId22"/>
    <p:sldLayoutId id="2147483691" r:id="rId23"/>
    <p:sldLayoutId id="2147483690" r:id="rId24"/>
    <p:sldLayoutId id="2147483684" r:id="rId25"/>
    <p:sldLayoutId id="2147483693" r:id="rId26"/>
    <p:sldLayoutId id="2147483694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9.wdp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17.wdp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microsoft.com/office/2007/relationships/hdphoto" Target="../media/hdphoto22.wdp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6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png"/><Relationship Id="rId18" Type="http://schemas.openxmlformats.org/officeDocument/2006/relationships/image" Target="../media/image27.emf"/><Relationship Id="rId3" Type="http://schemas.openxmlformats.org/officeDocument/2006/relationships/image" Target="../media/image13.emf"/><Relationship Id="rId21" Type="http://schemas.openxmlformats.org/officeDocument/2006/relationships/image" Target="../media/image30.emf"/><Relationship Id="rId7" Type="http://schemas.openxmlformats.org/officeDocument/2006/relationships/image" Target="../media/image17.tiff"/><Relationship Id="rId12" Type="http://schemas.openxmlformats.org/officeDocument/2006/relationships/image" Target="../media/image22.tiff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emf"/><Relationship Id="rId20" Type="http://schemas.openxmlformats.org/officeDocument/2006/relationships/image" Target="../media/image29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tiff"/><Relationship Id="rId15" Type="http://schemas.openxmlformats.org/officeDocument/2006/relationships/image" Target="../media/image24.emf"/><Relationship Id="rId10" Type="http://schemas.openxmlformats.org/officeDocument/2006/relationships/image" Target="../media/image20.tiff"/><Relationship Id="rId19" Type="http://schemas.openxmlformats.org/officeDocument/2006/relationships/image" Target="../media/image28.emf"/><Relationship Id="rId4" Type="http://schemas.openxmlformats.org/officeDocument/2006/relationships/image" Target="../media/image14.tiff"/><Relationship Id="rId9" Type="http://schemas.openxmlformats.org/officeDocument/2006/relationships/image" Target="../media/image19.tiff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5.wdp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microsoft.com/office/2007/relationships/hdphoto" Target="../media/hdphoto27.wdp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0.wdp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microsoft.com/office/2007/relationships/hdphoto" Target="../media/hdphoto3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microsoft.com/office/2007/relationships/hdphoto" Target="../media/hdphoto37.wdp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microsoft.com/office/2007/relationships/hdphoto" Target="../media/hdphoto40.wdp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48.wdp"/><Relationship Id="rId3" Type="http://schemas.microsoft.com/office/2007/relationships/hdphoto" Target="../media/hdphoto43.wdp"/><Relationship Id="rId7" Type="http://schemas.microsoft.com/office/2007/relationships/hdphoto" Target="../media/hdphoto45.wdp"/><Relationship Id="rId12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microsoft.com/office/2007/relationships/hdphoto" Target="../media/hdphoto47.wdp"/><Relationship Id="rId5" Type="http://schemas.microsoft.com/office/2007/relationships/hdphoto" Target="../media/hdphoto44.wdp"/><Relationship Id="rId15" Type="http://schemas.microsoft.com/office/2007/relationships/hdphoto" Target="../media/hdphoto49.wdp"/><Relationship Id="rId10" Type="http://schemas.openxmlformats.org/officeDocument/2006/relationships/image" Target="../media/image119.png"/><Relationship Id="rId4" Type="http://schemas.openxmlformats.org/officeDocument/2006/relationships/image" Target="../media/image116.png"/><Relationship Id="rId9" Type="http://schemas.microsoft.com/office/2007/relationships/hdphoto" Target="../media/hdphoto46.wdp"/><Relationship Id="rId14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korea@asia.proquest.com" TargetMode="External"/><Relationship Id="rId3" Type="http://schemas.openxmlformats.org/officeDocument/2006/relationships/hyperlink" Target="https://proquest.libguides.com/ebckorea" TargetMode="External"/><Relationship Id="rId7" Type="http://schemas.openxmlformats.org/officeDocument/2006/relationships/hyperlink" Target="https://support.proquest.com/prodhome?pcat=Ebook_Central__c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hyperlink" Target="https://about.proquest.com/products-services/ebooks/ebooks-main.html" TargetMode="External"/><Relationship Id="rId5" Type="http://schemas.openxmlformats.org/officeDocument/2006/relationships/hyperlink" Target="https://proquest.libguides.com/ebookcentral" TargetMode="External"/><Relationship Id="rId4" Type="http://schemas.openxmlformats.org/officeDocument/2006/relationships/hyperlink" Target="https://proquest.libguides.com/ebckoreadda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tiff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12" Type="http://schemas.openxmlformats.org/officeDocument/2006/relationships/image" Target="../media/image4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tiff"/><Relationship Id="rId9" Type="http://schemas.openxmlformats.org/officeDocument/2006/relationships/image" Target="../media/image45.jpg"/><Relationship Id="rId14" Type="http://schemas.openxmlformats.org/officeDocument/2006/relationships/image" Target="../media/image5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BB5F-B5C3-3D4F-825C-7F95E278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770" y="1472810"/>
            <a:ext cx="10319813" cy="2128596"/>
          </a:xfrm>
        </p:spPr>
        <p:txBody>
          <a:bodyPr>
            <a:noAutofit/>
          </a:bodyPr>
          <a:lstStyle/>
          <a:p>
            <a:r>
              <a:rPr lang="en-US" altLang="ko-KR" sz="6600" b="1" dirty="0" err="1"/>
              <a:t>Ebook</a:t>
            </a:r>
            <a:r>
              <a:rPr lang="en-US" altLang="ko-KR" sz="6600" b="1" dirty="0"/>
              <a:t> </a:t>
            </a:r>
            <a:r>
              <a:rPr lang="en-US" altLang="ko-KR" sz="6600" b="1"/>
              <a:t>Reference Collection</a:t>
            </a:r>
            <a:r>
              <a:rPr lang="en-US" sz="6600" dirty="0"/>
              <a:t/>
            </a:r>
            <a:br>
              <a:rPr lang="en-US" sz="6600" dirty="0"/>
            </a:br>
            <a:r>
              <a:rPr lang="ko-KR" altLang="en-US" sz="5400" dirty="0"/>
              <a:t>이용 매뉴얼</a:t>
            </a:r>
            <a:endParaRPr lang="en-US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CD01-7C70-4B80-83D3-A3A7268A83D4}"/>
              </a:ext>
            </a:extLst>
          </p:cNvPr>
          <p:cNvSpPr txBox="1"/>
          <p:nvPr/>
        </p:nvSpPr>
        <p:spPr>
          <a:xfrm>
            <a:off x="11215830" y="6453250"/>
            <a:ext cx="80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Jan 2021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고급 검색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검색어와 검색필드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도서명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저자 등 원하는 조건에 따라 상세 검색 가능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CAEF1F6-1F30-4240-AAE0-9AE322EA3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3360" y="1940377"/>
            <a:ext cx="5846400" cy="2268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13">
            <a:extLst>
              <a:ext uri="{FF2B5EF4-FFF2-40B4-BE49-F238E27FC236}">
                <a16:creationId xmlns:a16="http://schemas.microsoft.com/office/drawing/2014/main" id="{56A38EB1-9D90-4AEE-B420-688B488B425D}"/>
              </a:ext>
            </a:extLst>
          </p:cNvPr>
          <p:cNvSpPr/>
          <p:nvPr/>
        </p:nvSpPr>
        <p:spPr bwMode="auto">
          <a:xfrm>
            <a:off x="3632249" y="2924585"/>
            <a:ext cx="864000" cy="21310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7" name="연결선: 꺾임 6">
            <a:extLst>
              <a:ext uri="{FF2B5EF4-FFF2-40B4-BE49-F238E27FC236}">
                <a16:creationId xmlns:a16="http://schemas.microsoft.com/office/drawing/2014/main" id="{7079BC6D-1CEC-4A4E-ADC5-873AEA3F1C46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4086158" y="3369965"/>
            <a:ext cx="1660596" cy="1123564"/>
          </a:xfrm>
          <a:prstGeom prst="bentConnector2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C758B177-ED36-49F5-A237-D64DF633A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8238" y="3158245"/>
            <a:ext cx="4642292" cy="320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584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주제 찾기</a:t>
            </a:r>
            <a:r>
              <a:rPr kumimoji="1" lang="en-US" altLang="ja-JP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주제 별 도서 보기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원하는 학술분야의 주제를 클릭하여 관련 도서 목록 확인 가능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EA6E716-38C7-4237-B0EF-BB88CE9F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3360" y="1855271"/>
            <a:ext cx="5846400" cy="2268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13">
            <a:extLst>
              <a:ext uri="{FF2B5EF4-FFF2-40B4-BE49-F238E27FC236}">
                <a16:creationId xmlns:a16="http://schemas.microsoft.com/office/drawing/2014/main" id="{F3C214EF-30D3-4A1B-BE25-70C476E8848F}"/>
              </a:ext>
            </a:extLst>
          </p:cNvPr>
          <p:cNvSpPr/>
          <p:nvPr/>
        </p:nvSpPr>
        <p:spPr bwMode="auto">
          <a:xfrm>
            <a:off x="4410944" y="2836203"/>
            <a:ext cx="792000" cy="21310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7" name="コネクタ: カギ線 7">
            <a:extLst>
              <a:ext uri="{FF2B5EF4-FFF2-40B4-BE49-F238E27FC236}">
                <a16:creationId xmlns:a16="http://schemas.microsoft.com/office/drawing/2014/main" id="{D4869961-8F0B-4EE2-8700-17D80CAB18DA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4387141" y="3469112"/>
            <a:ext cx="1573468" cy="733862"/>
          </a:xfrm>
          <a:prstGeom prst="bentConnector2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EFF2D8B7-CAB4-477C-8E85-53293B996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3811" y="2211851"/>
            <a:ext cx="4860000" cy="4398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2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검색 결과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[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결과 내 </a:t>
            </a:r>
            <a:r>
              <a:rPr kumimoji="1" lang="ko-KR" altLang="en-US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재검색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]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을 통해 검색 결과를 제한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한정하여 검색 결과 내 </a:t>
            </a:r>
            <a:r>
              <a:rPr kumimoji="1" lang="ko-KR" altLang="en-US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재검색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가능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B0741E-0898-47BE-9D8B-1AB64F93A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5190"/>
          <a:stretch/>
        </p:blipFill>
        <p:spPr>
          <a:xfrm>
            <a:off x="2532000" y="1839341"/>
            <a:ext cx="7128000" cy="446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DBD5A2DD-C61A-4B76-8D86-A0613243F447}"/>
              </a:ext>
            </a:extLst>
          </p:cNvPr>
          <p:cNvSpPr/>
          <p:nvPr/>
        </p:nvSpPr>
        <p:spPr bwMode="auto">
          <a:xfrm>
            <a:off x="2557143" y="2931929"/>
            <a:ext cx="1897481" cy="33719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80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972800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검색 결과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[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 검색 결과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]</a:t>
            </a:r>
            <a:r>
              <a:rPr kumimoji="1" lang="ja-JP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탭을 통해 검색어와 연관성이 높은 챕터 단위의 검색 결과 확인 가능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4CCAE1-DA36-426E-B840-C6D8D9D1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5190"/>
          <a:stretch/>
        </p:blipFill>
        <p:spPr>
          <a:xfrm>
            <a:off x="2532000" y="1857777"/>
            <a:ext cx="7128000" cy="446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3CADA755-B62E-4455-86E5-774AFFA08230}"/>
              </a:ext>
            </a:extLst>
          </p:cNvPr>
          <p:cNvSpPr/>
          <p:nvPr/>
        </p:nvSpPr>
        <p:spPr bwMode="auto">
          <a:xfrm>
            <a:off x="4503395" y="3871338"/>
            <a:ext cx="1768671" cy="40892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546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개별 도서의 아이콘 활용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97818A2-D79C-47ED-A554-8D613A08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1520624"/>
            <a:ext cx="8686800" cy="2584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39D9E5A7-4E4C-4E6B-BC2C-2CA5625DB956}"/>
              </a:ext>
            </a:extLst>
          </p:cNvPr>
          <p:cNvSpPr/>
          <p:nvPr/>
        </p:nvSpPr>
        <p:spPr bwMode="auto">
          <a:xfrm>
            <a:off x="8440777" y="1648158"/>
            <a:ext cx="1981583" cy="59736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658A8820-3AF2-4B94-8EBA-A617CD88D444}"/>
              </a:ext>
            </a:extLst>
          </p:cNvPr>
          <p:cNvSpPr txBox="1"/>
          <p:nvPr/>
        </p:nvSpPr>
        <p:spPr>
          <a:xfrm>
            <a:off x="3557669" y="4373319"/>
            <a:ext cx="522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전체 다운로드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08F57CFC-E940-4AC8-B2F2-3BEE49CD097E}"/>
              </a:ext>
            </a:extLst>
          </p:cNvPr>
          <p:cNvSpPr txBox="1"/>
          <p:nvPr/>
        </p:nvSpPr>
        <p:spPr>
          <a:xfrm>
            <a:off x="3557668" y="4873131"/>
            <a:ext cx="655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온라인에서 읽기</a:t>
            </a:r>
            <a:r>
              <a:rPr kumimoji="1"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도서 상세정보 페이지 건너뛰기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9" name="テキスト ボックス 11">
            <a:extLst>
              <a:ext uri="{FF2B5EF4-FFF2-40B4-BE49-F238E27FC236}">
                <a16:creationId xmlns:a16="http://schemas.microsoft.com/office/drawing/2014/main" id="{4CA5FB94-9F5F-468B-A47F-D81928D87325}"/>
              </a:ext>
            </a:extLst>
          </p:cNvPr>
          <p:cNvSpPr txBox="1"/>
          <p:nvPr/>
        </p:nvSpPr>
        <p:spPr>
          <a:xfrm>
            <a:off x="3557669" y="5372943"/>
            <a:ext cx="5069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목차 등 도서 상세정보 페이지 보기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89F137D5-CF6E-41D4-A384-59DF17DFADB1}"/>
              </a:ext>
            </a:extLst>
          </p:cNvPr>
          <p:cNvSpPr txBox="1"/>
          <p:nvPr/>
        </p:nvSpPr>
        <p:spPr>
          <a:xfrm>
            <a:off x="3557669" y="5872755"/>
            <a:ext cx="5069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책장에 추가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12" name="図 14">
            <a:extLst>
              <a:ext uri="{FF2B5EF4-FFF2-40B4-BE49-F238E27FC236}">
                <a16:creationId xmlns:a16="http://schemas.microsoft.com/office/drawing/2014/main" id="{40D095A4-9246-47E8-9579-C051D7D21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439" y="4380658"/>
            <a:ext cx="360000" cy="373333"/>
          </a:xfrm>
          <a:prstGeom prst="rect">
            <a:avLst/>
          </a:prstGeom>
        </p:spPr>
      </p:pic>
      <p:pic>
        <p:nvPicPr>
          <p:cNvPr id="13" name="図 15">
            <a:extLst>
              <a:ext uri="{FF2B5EF4-FFF2-40B4-BE49-F238E27FC236}">
                <a16:creationId xmlns:a16="http://schemas.microsoft.com/office/drawing/2014/main" id="{A672F74F-D32F-461A-9DB0-6023F6D05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671" y="4892891"/>
            <a:ext cx="360000" cy="372857"/>
          </a:xfrm>
          <a:prstGeom prst="rect">
            <a:avLst/>
          </a:prstGeom>
        </p:spPr>
      </p:pic>
      <p:pic>
        <p:nvPicPr>
          <p:cNvPr id="14" name="図 16">
            <a:extLst>
              <a:ext uri="{FF2B5EF4-FFF2-40B4-BE49-F238E27FC236}">
                <a16:creationId xmlns:a16="http://schemas.microsoft.com/office/drawing/2014/main" id="{6E0CB604-DE93-4169-99A3-89C16A1E1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63" y="5404647"/>
            <a:ext cx="360000" cy="403200"/>
          </a:xfrm>
          <a:prstGeom prst="rect">
            <a:avLst/>
          </a:prstGeom>
        </p:spPr>
      </p:pic>
      <p:pic>
        <p:nvPicPr>
          <p:cNvPr id="15" name="図 17">
            <a:extLst>
              <a:ext uri="{FF2B5EF4-FFF2-40B4-BE49-F238E27FC236}">
                <a16:creationId xmlns:a16="http://schemas.microsoft.com/office/drawing/2014/main" id="{C75FE718-EB93-494C-B53D-DB6B2032F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003" y="5909804"/>
            <a:ext cx="360000" cy="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1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저장 </a:t>
            </a:r>
            <a:r>
              <a:rPr lang="en-US" altLang="ko-KR" dirty="0"/>
              <a:t>– </a:t>
            </a:r>
            <a:r>
              <a:rPr lang="ko-KR" altLang="en-US" dirty="0"/>
              <a:t>책장</a:t>
            </a:r>
            <a:r>
              <a:rPr lang="en-US" altLang="ko-KR" dirty="0"/>
              <a:t>(Bookshelf)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전자책 저장을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위해 </a:t>
            </a:r>
            <a:r>
              <a:rPr kumimoji="1" lang="ko-KR" altLang="en-US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개인 계정을 생성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하여 책장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(Bookshelf)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기능 활용</a:t>
            </a:r>
            <a:endParaRPr kumimoji="1" lang="ja-JP" alt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2000" dirty="0">
                <a:latin typeface="+mn-ea"/>
                <a:ea typeface="+mn-ea"/>
              </a:rPr>
              <a:t>다양한 페이지에서 </a:t>
            </a:r>
            <a:r>
              <a:rPr kumimoji="1" lang="en-US" altLang="ko-KR" sz="2000" dirty="0">
                <a:latin typeface="+mn-ea"/>
                <a:ea typeface="+mn-ea"/>
              </a:rPr>
              <a:t>[</a:t>
            </a:r>
            <a:r>
              <a:rPr kumimoji="1" lang="ko-KR" altLang="en-US" sz="2000" dirty="0">
                <a:latin typeface="+mn-ea"/>
                <a:ea typeface="+mn-ea"/>
              </a:rPr>
              <a:t>책장에 추가</a:t>
            </a:r>
            <a:r>
              <a:rPr kumimoji="1" lang="en-US" altLang="ko-KR" sz="2000" dirty="0">
                <a:latin typeface="+mn-ea"/>
                <a:ea typeface="+mn-ea"/>
              </a:rPr>
              <a:t>]</a:t>
            </a:r>
            <a:r>
              <a:rPr kumimoji="1" lang="ja-JP" altLang="en-US" sz="2000" dirty="0">
                <a:latin typeface="+mn-ea"/>
                <a:ea typeface="+mn-ea"/>
              </a:rPr>
              <a:t> </a:t>
            </a:r>
            <a:r>
              <a:rPr kumimoji="1" lang="ko-KR" altLang="en-US" sz="2000" dirty="0">
                <a:latin typeface="+mn-ea"/>
                <a:ea typeface="+mn-ea"/>
              </a:rPr>
              <a:t>아이콘을 클릭하여 활용</a:t>
            </a:r>
            <a:r>
              <a:rPr kumimoji="1" lang="en-US" altLang="ja-JP" sz="2000" dirty="0">
                <a:latin typeface="+mn-ea"/>
                <a:ea typeface="+mn-ea"/>
              </a:rPr>
              <a:t> </a:t>
            </a:r>
            <a:br>
              <a:rPr kumimoji="1" lang="en-US" altLang="ja-JP" sz="2000" dirty="0">
                <a:latin typeface="+mn-ea"/>
                <a:ea typeface="+mn-ea"/>
              </a:rPr>
            </a:br>
            <a:r>
              <a:rPr kumimoji="1" lang="en-US" altLang="ja-JP" sz="2000" dirty="0">
                <a:latin typeface="+mn-ea"/>
                <a:ea typeface="+mn-ea"/>
              </a:rPr>
              <a:t>– e.g. </a:t>
            </a:r>
            <a:r>
              <a:rPr kumimoji="1" lang="ko-KR" altLang="en-US" sz="2000" dirty="0">
                <a:latin typeface="+mn-ea"/>
                <a:ea typeface="+mn-ea"/>
              </a:rPr>
              <a:t>검색결과 페이지</a:t>
            </a:r>
            <a:r>
              <a:rPr kumimoji="1" lang="en-US" altLang="ja-JP" sz="2000" dirty="0">
                <a:latin typeface="+mn-ea"/>
                <a:ea typeface="+mn-ea"/>
              </a:rPr>
              <a:t>, </a:t>
            </a:r>
            <a:r>
              <a:rPr kumimoji="1" lang="ko-KR" altLang="en-US" sz="2000" dirty="0">
                <a:latin typeface="+mn-ea"/>
                <a:ea typeface="+mn-ea"/>
              </a:rPr>
              <a:t>도서 상세정보 페이지 등</a:t>
            </a:r>
            <a:endParaRPr kumimoji="1" lang="en-US" altLang="ja-JP" sz="2000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30DBCC-7D39-4286-9808-88AF33540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3360" y="2393811"/>
            <a:ext cx="5846400" cy="2268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994C130C-95EC-427A-9EFB-D3799D964FDA}"/>
              </a:ext>
            </a:extLst>
          </p:cNvPr>
          <p:cNvSpPr/>
          <p:nvPr/>
        </p:nvSpPr>
        <p:spPr bwMode="auto">
          <a:xfrm>
            <a:off x="5856530" y="2407822"/>
            <a:ext cx="398497" cy="23550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15" name="コネクタ: カギ線 5">
            <a:extLst>
              <a:ext uri="{FF2B5EF4-FFF2-40B4-BE49-F238E27FC236}">
                <a16:creationId xmlns:a16="http://schemas.microsoft.com/office/drawing/2014/main" id="{ED690F2C-E49E-4075-BE0A-D23DA033CFA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255027" y="2525573"/>
            <a:ext cx="1022311" cy="1086411"/>
          </a:xfrm>
          <a:prstGeom prst="bentConnector2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509EB51E-D47C-4EA5-877A-3B20DFEE8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6026" y="3639774"/>
            <a:ext cx="5724000" cy="261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36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저장 </a:t>
            </a:r>
            <a:r>
              <a:rPr lang="en-US" altLang="ko-KR" dirty="0"/>
              <a:t>– </a:t>
            </a:r>
            <a:r>
              <a:rPr lang="ko-KR" altLang="en-US" dirty="0"/>
              <a:t>책장</a:t>
            </a:r>
            <a:r>
              <a:rPr lang="en-US" altLang="ko-KR" dirty="0"/>
              <a:t>(Bookshelf)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책장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내 기능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및 아이콘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7AC87F-D589-49F4-8029-D97014541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1177"/>
          <a:stretch/>
        </p:blipFill>
        <p:spPr>
          <a:xfrm>
            <a:off x="2181000" y="1396050"/>
            <a:ext cx="7830000" cy="256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正方形/長方形 8">
            <a:extLst>
              <a:ext uri="{FF2B5EF4-FFF2-40B4-BE49-F238E27FC236}">
                <a16:creationId xmlns:a16="http://schemas.microsoft.com/office/drawing/2014/main" id="{179759D9-B2BD-45B8-AC80-E8DDC6569955}"/>
              </a:ext>
            </a:extLst>
          </p:cNvPr>
          <p:cNvSpPr/>
          <p:nvPr/>
        </p:nvSpPr>
        <p:spPr bwMode="auto">
          <a:xfrm>
            <a:off x="8560904" y="1770746"/>
            <a:ext cx="1259743" cy="3848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EFE07782-009E-4789-A7D8-19F5FC3FC25C}"/>
              </a:ext>
            </a:extLst>
          </p:cNvPr>
          <p:cNvSpPr txBox="1"/>
          <p:nvPr/>
        </p:nvSpPr>
        <p:spPr>
          <a:xfrm>
            <a:off x="3035627" y="4175274"/>
            <a:ext cx="350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폴더 링크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kumimoji="1"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URL)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공유하기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4462F0B2-F4C6-40E1-AE8C-302B33B3A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405" y="4195329"/>
            <a:ext cx="397894" cy="360000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240AB356-1DFE-4C0C-AAB1-E3CB69DAF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352" y="4662318"/>
            <a:ext cx="400000" cy="360000"/>
          </a:xfrm>
          <a:prstGeom prst="rect">
            <a:avLst/>
          </a:prstGeom>
        </p:spPr>
      </p:pic>
      <p:sp>
        <p:nvSpPr>
          <p:cNvPr id="12" name="テキスト ボックス 18">
            <a:extLst>
              <a:ext uri="{FF2B5EF4-FFF2-40B4-BE49-F238E27FC236}">
                <a16:creationId xmlns:a16="http://schemas.microsoft.com/office/drawing/2014/main" id="{2214F7AB-785C-41DB-B1F1-2129D2C9F999}"/>
              </a:ext>
            </a:extLst>
          </p:cNvPr>
          <p:cNvSpPr txBox="1"/>
          <p:nvPr/>
        </p:nvSpPr>
        <p:spPr>
          <a:xfrm>
            <a:off x="3035627" y="4642263"/>
            <a:ext cx="350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폴더를 이메일로 발송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공유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13" name="図 20">
            <a:extLst>
              <a:ext uri="{FF2B5EF4-FFF2-40B4-BE49-F238E27FC236}">
                <a16:creationId xmlns:a16="http://schemas.microsoft.com/office/drawing/2014/main" id="{964AF1C6-EBD1-4203-AEB6-4D7F490F8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6495" y="5139335"/>
            <a:ext cx="325714" cy="360000"/>
          </a:xfrm>
          <a:prstGeom prst="rect">
            <a:avLst/>
          </a:prstGeom>
        </p:spPr>
      </p:pic>
      <p:sp>
        <p:nvSpPr>
          <p:cNvPr id="14" name="テキスト ボックス 21">
            <a:extLst>
              <a:ext uri="{FF2B5EF4-FFF2-40B4-BE49-F238E27FC236}">
                <a16:creationId xmlns:a16="http://schemas.microsoft.com/office/drawing/2014/main" id="{4B3AD207-6BED-4247-8474-6BC4EBCD9E4B}"/>
              </a:ext>
            </a:extLst>
          </p:cNvPr>
          <p:cNvSpPr txBox="1"/>
          <p:nvPr/>
        </p:nvSpPr>
        <p:spPr>
          <a:xfrm>
            <a:off x="3035627" y="5119280"/>
            <a:ext cx="350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폴더를 엑셀 파일로 추출하기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15" name="図 22">
            <a:extLst>
              <a:ext uri="{FF2B5EF4-FFF2-40B4-BE49-F238E27FC236}">
                <a16:creationId xmlns:a16="http://schemas.microsoft.com/office/drawing/2014/main" id="{F74313DC-6F94-4B7C-8134-7AA58D44F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887" y="5746192"/>
            <a:ext cx="394286" cy="360000"/>
          </a:xfrm>
          <a:prstGeom prst="rect">
            <a:avLst/>
          </a:prstGeom>
        </p:spPr>
      </p:pic>
      <p:sp>
        <p:nvSpPr>
          <p:cNvPr id="16" name="テキスト ボックス 23">
            <a:extLst>
              <a:ext uri="{FF2B5EF4-FFF2-40B4-BE49-F238E27FC236}">
                <a16:creationId xmlns:a16="http://schemas.microsoft.com/office/drawing/2014/main" id="{B30DC789-95B2-480E-BBD1-D8EFB9EE9040}"/>
              </a:ext>
            </a:extLst>
          </p:cNvPr>
          <p:cNvSpPr txBox="1"/>
          <p:nvPr/>
        </p:nvSpPr>
        <p:spPr>
          <a:xfrm>
            <a:off x="3035628" y="5572249"/>
            <a:ext cx="5843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폴더 인용하기 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–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텍스트 파일로 서지정보 생성 또는 </a:t>
            </a:r>
            <a:r>
              <a:rPr kumimoji="1"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RefWorks/Endnote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 서지정보 내보내기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17" name="テキスト ボックス 25">
            <a:extLst>
              <a:ext uri="{FF2B5EF4-FFF2-40B4-BE49-F238E27FC236}">
                <a16:creationId xmlns:a16="http://schemas.microsoft.com/office/drawing/2014/main" id="{C837EBC4-FCF5-4440-AB4C-3D31CE8CA27E}"/>
              </a:ext>
            </a:extLst>
          </p:cNvPr>
          <p:cNvSpPr txBox="1"/>
          <p:nvPr/>
        </p:nvSpPr>
        <p:spPr>
          <a:xfrm>
            <a:off x="7709229" y="4161234"/>
            <a:ext cx="2564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선택된 도서 복사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18" name="テキスト ボックス 26">
            <a:extLst>
              <a:ext uri="{FF2B5EF4-FFF2-40B4-BE49-F238E27FC236}">
                <a16:creationId xmlns:a16="http://schemas.microsoft.com/office/drawing/2014/main" id="{9CEAA7B8-42A2-4F51-92D4-8D1A1AD19C78}"/>
              </a:ext>
            </a:extLst>
          </p:cNvPr>
          <p:cNvSpPr txBox="1"/>
          <p:nvPr/>
        </p:nvSpPr>
        <p:spPr>
          <a:xfrm>
            <a:off x="7709229" y="4663294"/>
            <a:ext cx="2564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선택된 도서 삭제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19" name="図 27">
            <a:extLst>
              <a:ext uri="{FF2B5EF4-FFF2-40B4-BE49-F238E27FC236}">
                <a16:creationId xmlns:a16="http://schemas.microsoft.com/office/drawing/2014/main" id="{4C5070DB-EC8A-4254-A16E-EE1C8ED5A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9412" y="4683349"/>
            <a:ext cx="360000" cy="36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786BC10-14F4-4B08-9F48-7BC04C09AC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964" t="19522" r="15605" b="19660"/>
          <a:stretch/>
        </p:blipFill>
        <p:spPr>
          <a:xfrm>
            <a:off x="7086833" y="4176699"/>
            <a:ext cx="432000" cy="36918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7D97F56-8AA8-4E48-9C32-2444105FE1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434" y="5125930"/>
            <a:ext cx="559237" cy="479346"/>
          </a:xfrm>
          <a:prstGeom prst="rect">
            <a:avLst/>
          </a:prstGeom>
        </p:spPr>
      </p:pic>
      <p:sp>
        <p:nvSpPr>
          <p:cNvPr id="22" name="テキスト ボックス 26">
            <a:extLst>
              <a:ext uri="{FF2B5EF4-FFF2-40B4-BE49-F238E27FC236}">
                <a16:creationId xmlns:a16="http://schemas.microsoft.com/office/drawing/2014/main" id="{B410CD23-952D-4397-8D8F-1B16B71F48C5}"/>
              </a:ext>
            </a:extLst>
          </p:cNvPr>
          <p:cNvSpPr txBox="1"/>
          <p:nvPr/>
        </p:nvSpPr>
        <p:spPr>
          <a:xfrm>
            <a:off x="7709229" y="5165548"/>
            <a:ext cx="2564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 폴더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23" name="正方形/長方形 8">
            <a:extLst>
              <a:ext uri="{FF2B5EF4-FFF2-40B4-BE49-F238E27FC236}">
                <a16:creationId xmlns:a16="http://schemas.microsoft.com/office/drawing/2014/main" id="{85CD793B-DA05-4279-B306-160CA56447E2}"/>
              </a:ext>
            </a:extLst>
          </p:cNvPr>
          <p:cNvSpPr/>
          <p:nvPr/>
        </p:nvSpPr>
        <p:spPr bwMode="auto">
          <a:xfrm>
            <a:off x="5748603" y="2222763"/>
            <a:ext cx="608655" cy="31902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24" name="正方形/長方形 8">
            <a:extLst>
              <a:ext uri="{FF2B5EF4-FFF2-40B4-BE49-F238E27FC236}">
                <a16:creationId xmlns:a16="http://schemas.microsoft.com/office/drawing/2014/main" id="{66F9DDF2-9D49-4DB0-827C-4CDB46C326DF}"/>
              </a:ext>
            </a:extLst>
          </p:cNvPr>
          <p:cNvSpPr/>
          <p:nvPr/>
        </p:nvSpPr>
        <p:spPr bwMode="auto">
          <a:xfrm>
            <a:off x="2652327" y="3663390"/>
            <a:ext cx="825423" cy="2301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088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6D1E98-FDF4-4BE7-8DE3-B86537EA2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3477" y="1871583"/>
            <a:ext cx="7845046" cy="446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온라인에서 읽기</a:t>
            </a:r>
            <a:r>
              <a:rPr lang="en-US" altLang="ko-KR" dirty="0"/>
              <a:t>(Reader)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상세 정보 페이지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별도의 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Viewer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없이 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[</a:t>
            </a:r>
            <a:r>
              <a:rPr kumimoji="1" lang="ko-KR" altLang="en-US" sz="2000" dirty="0">
                <a:latin typeface="Malgun Gothic" panose="020B0503020000020004" pitchFamily="34" charset="-127"/>
              </a:rPr>
              <a:t>온라인에서 읽기</a:t>
            </a:r>
            <a:r>
              <a:rPr kumimoji="1" lang="en-US" altLang="ko-KR" sz="2000" dirty="0">
                <a:latin typeface="Malgun Gothic" panose="020B0503020000020004" pitchFamily="34" charset="-127"/>
              </a:rPr>
              <a:t>]</a:t>
            </a:r>
            <a:r>
              <a:rPr kumimoji="1" lang="ko-KR" altLang="en-US" sz="2000" dirty="0">
                <a:latin typeface="Malgun Gothic" panose="020B0503020000020004" pitchFamily="34" charset="-127"/>
              </a:rPr>
              <a:t>로 온라인에서 바로 이용 가능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B42AD562-2660-4214-B8CF-C21C75F9F39E}"/>
              </a:ext>
            </a:extLst>
          </p:cNvPr>
          <p:cNvSpPr/>
          <p:nvPr/>
        </p:nvSpPr>
        <p:spPr bwMode="auto">
          <a:xfrm>
            <a:off x="2173476" y="3591525"/>
            <a:ext cx="1265759" cy="39362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41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온라인에서 읽기</a:t>
            </a:r>
            <a:r>
              <a:rPr lang="en-US" altLang="ko-KR" dirty="0"/>
              <a:t>(Reader)</a:t>
            </a:r>
            <a:endParaRPr 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DAB224-48D4-4473-9D7C-CE3A0F7D2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575"/>
          <a:stretch/>
        </p:blipFill>
        <p:spPr>
          <a:xfrm>
            <a:off x="1776000" y="957232"/>
            <a:ext cx="8640000" cy="5302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750B34ED-5F24-477F-9835-426C9F1AAD84}"/>
              </a:ext>
            </a:extLst>
          </p:cNvPr>
          <p:cNvSpPr txBox="1">
            <a:spLocks/>
          </p:cNvSpPr>
          <p:nvPr/>
        </p:nvSpPr>
        <p:spPr>
          <a:xfrm>
            <a:off x="3872519" y="6087457"/>
            <a:ext cx="4453486" cy="25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36B87E6-F1CF-4EFF-A5EB-AE71A4C4BD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正方形/長方形 8">
            <a:extLst>
              <a:ext uri="{FF2B5EF4-FFF2-40B4-BE49-F238E27FC236}">
                <a16:creationId xmlns:a16="http://schemas.microsoft.com/office/drawing/2014/main" id="{4E7D23C2-90F6-4EEE-9C9D-9E17D0250A76}"/>
              </a:ext>
            </a:extLst>
          </p:cNvPr>
          <p:cNvSpPr/>
          <p:nvPr/>
        </p:nvSpPr>
        <p:spPr bwMode="auto">
          <a:xfrm flipV="1">
            <a:off x="1764453" y="1843495"/>
            <a:ext cx="378963" cy="161013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8" name="直線矢印コネクタ 10">
            <a:extLst>
              <a:ext uri="{FF2B5EF4-FFF2-40B4-BE49-F238E27FC236}">
                <a16:creationId xmlns:a16="http://schemas.microsoft.com/office/drawing/2014/main" id="{BF81E5A2-0C16-4E32-83D9-B43A9B9210E0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 flipV="1">
            <a:off x="2143416" y="3453628"/>
            <a:ext cx="1105245" cy="6494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角丸四角形 9">
            <a:extLst>
              <a:ext uri="{FF2B5EF4-FFF2-40B4-BE49-F238E27FC236}">
                <a16:creationId xmlns:a16="http://schemas.microsoft.com/office/drawing/2014/main" id="{B890641C-B4C7-4056-842A-D094BC23E7A5}"/>
              </a:ext>
            </a:extLst>
          </p:cNvPr>
          <p:cNvSpPr/>
          <p:nvPr/>
        </p:nvSpPr>
        <p:spPr bwMode="auto">
          <a:xfrm>
            <a:off x="3248660" y="3558283"/>
            <a:ext cx="1722140" cy="1089555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위쪽부터</a:t>
            </a:r>
            <a:endParaRPr lang="ja-JP" altLang="en-US" sz="1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도서 정보</a:t>
            </a:r>
            <a:endParaRPr lang="ja-JP" altLang="en-US" sz="1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목차</a:t>
            </a:r>
            <a:r>
              <a:rPr lang="en-US" altLang="ja-JP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(</a:t>
            </a: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각 챕터 별 링크 제공</a:t>
            </a:r>
            <a:r>
              <a:rPr lang="en-US" altLang="ja-JP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ja-JP" altLang="en-US" sz="1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주석</a:t>
            </a:r>
            <a:endParaRPr lang="ja-JP" altLang="en-US" sz="1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본문</a:t>
            </a:r>
            <a:r>
              <a:rPr lang="en-US" altLang="ko-KR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 검색</a:t>
            </a:r>
            <a:endParaRPr lang="ja-JP" altLang="en-US" sz="1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11">
            <a:extLst>
              <a:ext uri="{FF2B5EF4-FFF2-40B4-BE49-F238E27FC236}">
                <a16:creationId xmlns:a16="http://schemas.microsoft.com/office/drawing/2014/main" id="{639ABEA4-9CA7-49FB-AFB6-F6C5D54CB65E}"/>
              </a:ext>
            </a:extLst>
          </p:cNvPr>
          <p:cNvSpPr/>
          <p:nvPr/>
        </p:nvSpPr>
        <p:spPr bwMode="auto">
          <a:xfrm flipV="1">
            <a:off x="4625010" y="1346785"/>
            <a:ext cx="5803953" cy="35512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12" name="直線矢印コネクタ 12">
            <a:extLst>
              <a:ext uri="{FF2B5EF4-FFF2-40B4-BE49-F238E27FC236}">
                <a16:creationId xmlns:a16="http://schemas.microsoft.com/office/drawing/2014/main" id="{25116763-4C28-4E7C-9BE7-F223DBC431D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31902" y="1727079"/>
            <a:ext cx="520283" cy="61178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角丸四角形 13">
            <a:extLst>
              <a:ext uri="{FF2B5EF4-FFF2-40B4-BE49-F238E27FC236}">
                <a16:creationId xmlns:a16="http://schemas.microsoft.com/office/drawing/2014/main" id="{EED0EB21-7541-4182-BFB0-A18B61275AEA}"/>
              </a:ext>
            </a:extLst>
          </p:cNvPr>
          <p:cNvSpPr/>
          <p:nvPr/>
        </p:nvSpPr>
        <p:spPr bwMode="auto">
          <a:xfrm>
            <a:off x="7680176" y="2049317"/>
            <a:ext cx="2584814" cy="3720756"/>
          </a:xfrm>
          <a:prstGeom prst="roundRect">
            <a:avLst>
              <a:gd name="adj" fmla="val 3671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왼쪽부터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전체 다운로드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 다운로드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HG丸ｺﾞｼｯｸM-PRO" panose="020F0600000000000000" pitchFamily="50" charset="-128"/>
              </a:rPr>
              <a:t>복사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ja-JP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PDF</a:t>
            </a: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 인쇄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HG丸ｺﾞｼｯｸM-PRO" panose="020F0600000000000000" pitchFamily="50" charset="-128"/>
              </a:rPr>
              <a:t>책장에 추가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공유 링크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인용구 가져오기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하이라이트</a:t>
            </a:r>
            <a:r>
              <a:rPr lang="en-US" altLang="ko-KR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강조</a:t>
            </a:r>
            <a:r>
              <a:rPr lang="en-US" altLang="ko-KR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메모 추가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즐겨찾기</a:t>
            </a:r>
            <a:r>
              <a:rPr lang="en-US" altLang="ko-KR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US" altLang="ja-JP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Bookmark) </a:t>
            </a: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추가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축소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확대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확대</a:t>
            </a:r>
            <a:r>
              <a:rPr lang="en-US" altLang="ko-KR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축소</a:t>
            </a:r>
            <a:r>
              <a:rPr lang="en-US" altLang="ja-JP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페이지 이동</a:t>
            </a:r>
            <a:r>
              <a:rPr lang="en-US" altLang="ja-JP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이전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628650" lvl="1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9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다음</a:t>
            </a:r>
            <a:endParaRPr lang="ja-JP" altLang="en-US" sz="9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ja-JP" altLang="en-US" sz="11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13781A1-A084-4084-81A1-371ADF2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69" y="2365619"/>
            <a:ext cx="216000" cy="20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426E546C-76E6-4E8A-8A80-2B7D1A6C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49" y="2791996"/>
            <a:ext cx="180000" cy="1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051D3FF-E1C1-4915-9275-5B0A1BBA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2975568"/>
            <a:ext cx="216000" cy="1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35E8712-A6F6-400E-BD58-ECC41280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9" y="3194570"/>
            <a:ext cx="195428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5D2ABE3-2DAF-4DEB-A3FD-B369219C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3412852"/>
            <a:ext cx="216000" cy="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8DB17AC-173D-4E32-972C-A208A5EF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3608331"/>
            <a:ext cx="216000" cy="1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5CD19C41-E8D6-426E-AF39-B89DB7D1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3820043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834A4F97-CE40-42AF-8DD3-78D4FF7B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4014490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CF3CA54C-CD7A-4CDF-94D1-E3114DFE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4219637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79DA6A2B-4A45-4FAE-B3CF-B485F47D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91" y="4451305"/>
            <a:ext cx="162001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B8815566-8D9F-45D1-A602-012F0015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4647838"/>
            <a:ext cx="180000" cy="18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E335A8D4-9F5A-4ECF-BDFC-15871E44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09" y="4847294"/>
            <a:ext cx="180000" cy="1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B97F5FCA-9527-43C1-B955-AB3899D9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81" y="5076812"/>
            <a:ext cx="468000" cy="1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3F7AB831-44E9-47FC-B427-A36EDC96D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09" y="5277770"/>
            <a:ext cx="180000" cy="16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5065ADD7-DEC7-4263-AFD2-C8B94A0E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09" y="5453883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0530CA8-A151-4A6E-A4BA-72FAA068560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2987" r="30063" b="22798"/>
          <a:stretch/>
        </p:blipFill>
        <p:spPr>
          <a:xfrm>
            <a:off x="7984509" y="2596402"/>
            <a:ext cx="216000" cy="1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온라인에서 읽기</a:t>
            </a:r>
            <a:r>
              <a:rPr lang="en-US" altLang="ko-KR" dirty="0"/>
              <a:t>(Reader) </a:t>
            </a:r>
            <a:r>
              <a:rPr lang="ko-KR" altLang="en-US" dirty="0"/>
              <a:t>내 본문</a:t>
            </a:r>
            <a:r>
              <a:rPr lang="en-US" altLang="ko-KR" dirty="0"/>
              <a:t>/</a:t>
            </a:r>
            <a:r>
              <a:rPr lang="ko-KR" altLang="en-US" dirty="0"/>
              <a:t>챕터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본문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 검색을 통해 검색어와 연관성이 높은 부분을 빠르게 확인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5117C0-734C-4A69-AEA8-7AEB10C37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800" y="1681837"/>
            <a:ext cx="8744400" cy="4490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F35C53EE-9AAE-4EE8-8282-C56C49FF1FFD}"/>
              </a:ext>
            </a:extLst>
          </p:cNvPr>
          <p:cNvSpPr/>
          <p:nvPr/>
        </p:nvSpPr>
        <p:spPr bwMode="auto">
          <a:xfrm>
            <a:off x="1704003" y="3737565"/>
            <a:ext cx="401849" cy="39586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角丸四角形 9">
            <a:extLst>
              <a:ext uri="{FF2B5EF4-FFF2-40B4-BE49-F238E27FC236}">
                <a16:creationId xmlns:a16="http://schemas.microsoft.com/office/drawing/2014/main" id="{D2203599-4BDE-460F-9410-7A3A9C643EB5}"/>
              </a:ext>
            </a:extLst>
          </p:cNvPr>
          <p:cNvSpPr/>
          <p:nvPr/>
        </p:nvSpPr>
        <p:spPr bwMode="auto">
          <a:xfrm>
            <a:off x="3598949" y="4235027"/>
            <a:ext cx="4142971" cy="35080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챕터를 클릭하여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검색어가 포함된 실제 페이지 확인 가능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8" name="直線矢印コネクタ 10">
            <a:extLst>
              <a:ext uri="{FF2B5EF4-FFF2-40B4-BE49-F238E27FC236}">
                <a16:creationId xmlns:a16="http://schemas.microsoft.com/office/drawing/2014/main" id="{04C31741-FA01-46BC-8EA3-E862CCA466E8}"/>
              </a:ext>
            </a:extLst>
          </p:cNvPr>
          <p:cNvCxnSpPr/>
          <p:nvPr/>
        </p:nvCxnSpPr>
        <p:spPr bwMode="auto">
          <a:xfrm flipH="1">
            <a:off x="2736006" y="4455162"/>
            <a:ext cx="864722" cy="5734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正方形/長方形 11">
            <a:extLst>
              <a:ext uri="{FF2B5EF4-FFF2-40B4-BE49-F238E27FC236}">
                <a16:creationId xmlns:a16="http://schemas.microsoft.com/office/drawing/2014/main" id="{2916A629-2C9B-497C-8CEF-83D140A1D0D6}"/>
              </a:ext>
            </a:extLst>
          </p:cNvPr>
          <p:cNvSpPr/>
          <p:nvPr/>
        </p:nvSpPr>
        <p:spPr bwMode="auto">
          <a:xfrm>
            <a:off x="4221952" y="2549745"/>
            <a:ext cx="591666" cy="107929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正方形/長方形 12">
            <a:extLst>
              <a:ext uri="{FF2B5EF4-FFF2-40B4-BE49-F238E27FC236}">
                <a16:creationId xmlns:a16="http://schemas.microsoft.com/office/drawing/2014/main" id="{03C806DC-5904-4B2D-95C9-D685E5AAC912}"/>
              </a:ext>
            </a:extLst>
          </p:cNvPr>
          <p:cNvSpPr/>
          <p:nvPr/>
        </p:nvSpPr>
        <p:spPr bwMode="auto">
          <a:xfrm>
            <a:off x="2418988" y="3629037"/>
            <a:ext cx="339739" cy="249549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正方形/長方形 13">
            <a:extLst>
              <a:ext uri="{FF2B5EF4-FFF2-40B4-BE49-F238E27FC236}">
                <a16:creationId xmlns:a16="http://schemas.microsoft.com/office/drawing/2014/main" id="{DD486EA8-7ED3-47F7-B4F3-250F5378495F}"/>
              </a:ext>
            </a:extLst>
          </p:cNvPr>
          <p:cNvSpPr/>
          <p:nvPr/>
        </p:nvSpPr>
        <p:spPr bwMode="auto">
          <a:xfrm>
            <a:off x="6497102" y="3526086"/>
            <a:ext cx="561861" cy="2120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正方形/長方形 14">
            <a:extLst>
              <a:ext uri="{FF2B5EF4-FFF2-40B4-BE49-F238E27FC236}">
                <a16:creationId xmlns:a16="http://schemas.microsoft.com/office/drawing/2014/main" id="{78377E82-EB1F-4716-8CF8-90A2CF2B3034}"/>
              </a:ext>
            </a:extLst>
          </p:cNvPr>
          <p:cNvSpPr/>
          <p:nvPr/>
        </p:nvSpPr>
        <p:spPr bwMode="auto">
          <a:xfrm>
            <a:off x="7625124" y="3067464"/>
            <a:ext cx="554666" cy="1989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正方形/長方形 16">
            <a:extLst>
              <a:ext uri="{FF2B5EF4-FFF2-40B4-BE49-F238E27FC236}">
                <a16:creationId xmlns:a16="http://schemas.microsoft.com/office/drawing/2014/main" id="{16EE7515-335D-474D-A282-EE1DB34448AA}"/>
              </a:ext>
            </a:extLst>
          </p:cNvPr>
          <p:cNvSpPr/>
          <p:nvPr/>
        </p:nvSpPr>
        <p:spPr bwMode="auto">
          <a:xfrm>
            <a:off x="6669367" y="5017445"/>
            <a:ext cx="567271" cy="22627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15" name="直線矢印コネクタ 18">
            <a:extLst>
              <a:ext uri="{FF2B5EF4-FFF2-40B4-BE49-F238E27FC236}">
                <a16:creationId xmlns:a16="http://schemas.microsoft.com/office/drawing/2014/main" id="{C71EBEB9-445D-485D-9008-8E5CFA38CED1}"/>
              </a:ext>
            </a:extLst>
          </p:cNvPr>
          <p:cNvCxnSpPr>
            <a:cxnSpLocks/>
          </p:cNvCxnSpPr>
          <p:nvPr/>
        </p:nvCxnSpPr>
        <p:spPr bwMode="auto">
          <a:xfrm flipH="1">
            <a:off x="4833416" y="2593025"/>
            <a:ext cx="967311" cy="47443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角丸四角形 20">
            <a:extLst>
              <a:ext uri="{FF2B5EF4-FFF2-40B4-BE49-F238E27FC236}">
                <a16:creationId xmlns:a16="http://schemas.microsoft.com/office/drawing/2014/main" id="{E35663D4-1E48-4181-9252-0F56BAB34767}"/>
              </a:ext>
            </a:extLst>
          </p:cNvPr>
          <p:cNvSpPr/>
          <p:nvPr/>
        </p:nvSpPr>
        <p:spPr bwMode="auto">
          <a:xfrm>
            <a:off x="5020647" y="1904429"/>
            <a:ext cx="3384376" cy="67384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막대 바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(bar)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는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챕터 내 검색어가 포함된 횟수와 비례함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. (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즉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막대 바가 길수록 해당 챕터에 검색어가 많이 확인되었다는 의미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)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06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5">
            <a:extLst>
              <a:ext uri="{FF2B5EF4-FFF2-40B4-BE49-F238E27FC236}">
                <a16:creationId xmlns:a16="http://schemas.microsoft.com/office/drawing/2014/main" id="{98AB4271-38C7-427F-A5A9-37C2EC7E7128}"/>
              </a:ext>
            </a:extLst>
          </p:cNvPr>
          <p:cNvCxnSpPr/>
          <p:nvPr/>
        </p:nvCxnSpPr>
        <p:spPr>
          <a:xfrm flipV="1">
            <a:off x="3492830" y="1243183"/>
            <a:ext cx="0" cy="45720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99583">
                  <a:schemeClr val="bg1">
                    <a:alpha val="0"/>
                  </a:schemeClr>
                </a:gs>
                <a:gs pos="50000">
                  <a:schemeClr val="bg1">
                    <a:lumMod val="5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">
            <a:extLst>
              <a:ext uri="{FF2B5EF4-FFF2-40B4-BE49-F238E27FC236}">
                <a16:creationId xmlns:a16="http://schemas.microsoft.com/office/drawing/2014/main" id="{9FAE4833-9D66-4DC7-862B-84AF2A5F8203}"/>
              </a:ext>
            </a:extLst>
          </p:cNvPr>
          <p:cNvCxnSpPr/>
          <p:nvPr/>
        </p:nvCxnSpPr>
        <p:spPr>
          <a:xfrm rot="16200000">
            <a:off x="5836688" y="-778370"/>
            <a:ext cx="0" cy="91440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99583">
                  <a:schemeClr val="bg1">
                    <a:alpha val="0"/>
                  </a:schemeClr>
                </a:gs>
                <a:gs pos="50000">
                  <a:schemeClr val="bg1">
                    <a:lumMod val="5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84BAD-D968-49B2-9DD5-589E6533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880"/>
            <a:ext cx="11449103" cy="1519895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ProQuest </a:t>
            </a:r>
            <a:r>
              <a:rPr lang="en-US" altLang="ko-KR" dirty="0" err="1">
                <a:latin typeface="+mn-ea"/>
                <a:ea typeface="+mn-ea"/>
              </a:rPr>
              <a:t>Ebook</a:t>
            </a:r>
            <a:r>
              <a:rPr lang="en-US" altLang="ko-KR" dirty="0">
                <a:latin typeface="+mn-ea"/>
                <a:ea typeface="+mn-ea"/>
              </a:rPr>
              <a:t> </a:t>
            </a:r>
            <a:r>
              <a:rPr lang="en-US" dirty="0">
                <a:latin typeface="+mn-ea"/>
                <a:ea typeface="+mn-ea"/>
              </a:rPr>
              <a:t>Reference Collection</a:t>
            </a:r>
            <a:br>
              <a:rPr lang="en-US" dirty="0">
                <a:latin typeface="+mn-ea"/>
                <a:ea typeface="+mn-ea"/>
              </a:rPr>
            </a:b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교수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학습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연구의 기초 자료 및 도서관의 기본 컬렉션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: Encyclopedia,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핸드북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사전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가이드 등 핵심 참고도서</a:t>
            </a:r>
            <a:r>
              <a:rPr lang="ko-KR" altLang="en-US" sz="2800" b="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ko-KR" altLang="en-US" sz="2800" b="0" dirty="0">
                <a:solidFill>
                  <a:schemeClr val="tx1"/>
                </a:solidFill>
                <a:latin typeface="+mn-ea"/>
                <a:ea typeface="+mn-ea"/>
              </a:rPr>
            </a:br>
            <a:endParaRPr lang="en-US" sz="2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91" y="2367388"/>
            <a:ext cx="3002824" cy="11168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ko-KR" altLang="en-US" sz="1400" dirty="0">
                <a:latin typeface="+mn-ea"/>
                <a:ea typeface="+mn-ea"/>
                <a:cs typeface="Roboto Light" panose="02000000000000000000" pitchFamily="2" charset="0"/>
              </a:rPr>
              <a:t>전 주제 분야 타이틀 제공</a:t>
            </a:r>
            <a:endParaRPr lang="en-US" altLang="ko-KR" sz="1400" dirty="0">
              <a:latin typeface="+mn-ea"/>
              <a:ea typeface="+mn-ea"/>
              <a:cs typeface="Roboto Light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400" dirty="0">
                <a:latin typeface="+mn-ea"/>
                <a:ea typeface="+mn-ea"/>
                <a:cs typeface="Roboto Light" panose="02000000000000000000" pitchFamily="2" charset="0"/>
              </a:rPr>
              <a:t>최초로 제공되는 고가의 타이틀</a:t>
            </a:r>
            <a:endParaRPr lang="en-US" altLang="ko-KR" sz="1400" dirty="0">
              <a:latin typeface="+mn-ea"/>
              <a:ea typeface="+mn-ea"/>
              <a:cs typeface="Roboto Light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400" dirty="0">
                <a:latin typeface="+mn-ea"/>
                <a:ea typeface="+mn-ea"/>
                <a:cs typeface="Roboto Light" panose="02000000000000000000" pitchFamily="2" charset="0"/>
              </a:rPr>
              <a:t>전자책 제공으로 참고서적의 활용도 증가</a:t>
            </a:r>
            <a:endParaRPr lang="en-US" sz="1400" dirty="0">
              <a:latin typeface="+mn-ea"/>
              <a:ea typeface="+mn-ea"/>
              <a:cs typeface="Roboto Light" panose="02000000000000000000" pitchFamily="2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767113" y="1760474"/>
            <a:ext cx="2001344" cy="7986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800" dirty="0">
                <a:latin typeface="+mn-ea"/>
                <a:ea typeface="+mn-ea"/>
              </a:rPr>
              <a:t> </a:t>
            </a:r>
            <a:r>
              <a:rPr lang="ko-KR" altLang="en-US" sz="2400" dirty="0">
                <a:solidFill>
                  <a:srgbClr val="C21C22"/>
                </a:solidFill>
                <a:latin typeface="+mn-ea"/>
                <a:ea typeface="+mn-ea"/>
              </a:rPr>
              <a:t>매년 </a:t>
            </a:r>
            <a:r>
              <a:rPr lang="en-US" sz="2400" dirty="0">
                <a:solidFill>
                  <a:srgbClr val="C21C22"/>
                </a:solidFill>
                <a:latin typeface="+mn-ea"/>
                <a:ea typeface="+mn-ea"/>
              </a:rPr>
              <a:t>10</a:t>
            </a:r>
            <a:r>
              <a:rPr lang="en-US" sz="2400" dirty="0">
                <a:solidFill>
                  <a:srgbClr val="C21C22"/>
                </a:solidFill>
                <a:latin typeface="+mn-ea"/>
                <a:ea typeface="+mn-ea"/>
                <a:cs typeface="Roboto Medium" charset="0"/>
              </a:rPr>
              <a:t>%+ </a:t>
            </a:r>
            <a:r>
              <a:rPr lang="en-US" sz="1400" dirty="0">
                <a:latin typeface="+mn-ea"/>
                <a:ea typeface="+mn-ea"/>
              </a:rPr>
              <a:t/>
            </a:r>
            <a:br>
              <a:rPr lang="en-US" sz="1400" dirty="0">
                <a:latin typeface="+mn-ea"/>
                <a:ea typeface="+mn-ea"/>
              </a:rPr>
            </a:br>
            <a:r>
              <a:rPr lang="ko-KR" altLang="en-US" sz="1400" dirty="0">
                <a:latin typeface="+mn-ea"/>
                <a:ea typeface="+mn-ea"/>
              </a:rPr>
              <a:t>지속적인 타이틀 증가</a:t>
            </a:r>
            <a:endParaRPr lang="en-US" sz="1400" dirty="0">
              <a:latin typeface="+mn-ea"/>
              <a:ea typeface="+mn-ea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6246686" y="1744647"/>
            <a:ext cx="4852818" cy="4609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C21C22"/>
                </a:solidFill>
                <a:latin typeface="+mn-ea"/>
                <a:ea typeface="+mn-ea"/>
                <a:cs typeface="Roboto Medium"/>
              </a:rPr>
              <a:t>~ 50</a:t>
            </a:r>
            <a:r>
              <a:rPr lang="en-US" sz="2400" dirty="0">
                <a:solidFill>
                  <a:srgbClr val="C21C22"/>
                </a:solidFill>
                <a:latin typeface="+mn-ea"/>
                <a:ea typeface="+mn-ea"/>
                <a:cs typeface="Roboto Medium" charset="0"/>
              </a:rPr>
              <a:t>+ </a:t>
            </a:r>
            <a:r>
              <a:rPr lang="ko-KR" altLang="en-US" sz="2400" dirty="0">
                <a:solidFill>
                  <a:srgbClr val="C21C22"/>
                </a:solidFill>
                <a:latin typeface="+mn-ea"/>
                <a:ea typeface="+mn-ea"/>
                <a:cs typeface="Roboto Medium" charset="0"/>
              </a:rPr>
              <a:t>주요 출판사 타이틀 제공</a:t>
            </a:r>
            <a:endParaRPr lang="en-US" sz="1800" dirty="0">
              <a:solidFill>
                <a:srgbClr val="C21C22"/>
              </a:solidFill>
              <a:latin typeface="+mn-ea"/>
              <a:ea typeface="+mn-ea"/>
              <a:cs typeface="Roboto Medium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73239C7-C5AB-4564-812A-0131153A8085}"/>
              </a:ext>
            </a:extLst>
          </p:cNvPr>
          <p:cNvGrpSpPr/>
          <p:nvPr/>
        </p:nvGrpSpPr>
        <p:grpSpPr>
          <a:xfrm>
            <a:off x="1078843" y="1821014"/>
            <a:ext cx="1691321" cy="557616"/>
            <a:chOff x="1280407" y="1589004"/>
            <a:chExt cx="1691321" cy="557616"/>
          </a:xfrm>
        </p:grpSpPr>
        <p:sp>
          <p:nvSpPr>
            <p:cNvPr id="24" name="TextBox 23"/>
            <p:cNvSpPr txBox="1"/>
            <p:nvPr/>
          </p:nvSpPr>
          <p:spPr>
            <a:xfrm>
              <a:off x="1871061" y="1636980"/>
              <a:ext cx="1100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>
                  <a:solidFill>
                    <a:srgbClr val="C21C22"/>
                  </a:solidFill>
                  <a:latin typeface="+mn-ea"/>
                  <a:cs typeface="Roboto Medium"/>
                </a:rPr>
                <a:t>859+</a:t>
              </a:r>
              <a:endParaRPr lang="en-US" sz="2400" baseline="30000" dirty="0">
                <a:solidFill>
                  <a:srgbClr val="C21C22"/>
                </a:solidFill>
                <a:latin typeface="+mn-ea"/>
                <a:cs typeface="Roboto Medium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407" y="1589004"/>
              <a:ext cx="730399" cy="557616"/>
            </a:xfrm>
            <a:prstGeom prst="rect">
              <a:avLst/>
            </a:prstGeom>
          </p:spPr>
        </p:pic>
      </p:grp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683868" y="4536133"/>
            <a:ext cx="2612932" cy="11315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21C22"/>
                </a:solidFill>
                <a:latin typeface="+mn-ea"/>
                <a:ea typeface="+mn-ea"/>
                <a:cs typeface="Roboto Medium"/>
              </a:rPr>
              <a:t>275+ </a:t>
            </a:r>
            <a:r>
              <a:rPr lang="en-US" sz="1400" dirty="0">
                <a:latin typeface="+mn-ea"/>
                <a:ea typeface="+mn-ea"/>
                <a:cs typeface="Roboto Light" panose="02000000000000000000" pitchFamily="2" charset="0"/>
              </a:rPr>
              <a:t>Wiley, Oxford University Press, Scarecrow Press, Rowman &amp; Littlefield Education 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D4947B8-6312-4B3B-B6FA-0907C7C47D9B}"/>
              </a:ext>
            </a:extLst>
          </p:cNvPr>
          <p:cNvGrpSpPr/>
          <p:nvPr/>
        </p:nvGrpSpPr>
        <p:grpSpPr>
          <a:xfrm>
            <a:off x="687349" y="4103010"/>
            <a:ext cx="492443" cy="548176"/>
            <a:chOff x="8777389" y="1487520"/>
            <a:chExt cx="492443" cy="548176"/>
          </a:xfrm>
        </p:grpSpPr>
        <p:sp>
          <p:nvSpPr>
            <p:cNvPr id="12" name="5-Point Star 11"/>
            <p:cNvSpPr/>
            <p:nvPr/>
          </p:nvSpPr>
          <p:spPr>
            <a:xfrm>
              <a:off x="8841799" y="1487520"/>
              <a:ext cx="339992" cy="339990"/>
            </a:xfrm>
            <a:prstGeom prst="star5">
              <a:avLst/>
            </a:prstGeom>
            <a:solidFill>
              <a:srgbClr val="FBD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latin typeface="Roboto Regular"/>
                <a:cs typeface="Roboto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7389" y="1758697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9933"/>
                  </a:solidFill>
                  <a:latin typeface="Roboto Medium"/>
                  <a:cs typeface="Roboto Medium"/>
                </a:rPr>
                <a:t>New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136107" y="4192432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rgbClr val="C21C22"/>
                </a:solidFill>
                <a:latin typeface="+mn-ea"/>
                <a:cs typeface="Roboto Medium"/>
              </a:rPr>
              <a:t>최근 추가된 타이틀</a:t>
            </a:r>
            <a:endParaRPr lang="en-US" dirty="0">
              <a:solidFill>
                <a:srgbClr val="C21C22"/>
              </a:solidFill>
              <a:latin typeface="+mn-ea"/>
              <a:cs typeface="Roboto Medium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069" y="2525697"/>
            <a:ext cx="789432" cy="640080"/>
          </a:xfrm>
          <a:prstGeom prst="rect">
            <a:avLst/>
          </a:prstGeom>
          <a:ln>
            <a:noFill/>
          </a:ln>
        </p:spPr>
      </p:pic>
      <p:cxnSp>
        <p:nvCxnSpPr>
          <p:cNvPr id="42" name="Straight Connector 5">
            <a:extLst>
              <a:ext uri="{FF2B5EF4-FFF2-40B4-BE49-F238E27FC236}">
                <a16:creationId xmlns:a16="http://schemas.microsoft.com/office/drawing/2014/main" id="{D0A88C10-6335-4BA8-8C73-2C392C65B872}"/>
              </a:ext>
            </a:extLst>
          </p:cNvPr>
          <p:cNvCxnSpPr/>
          <p:nvPr/>
        </p:nvCxnSpPr>
        <p:spPr>
          <a:xfrm flipV="1">
            <a:off x="6031422" y="1133951"/>
            <a:ext cx="0" cy="45720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99583">
                  <a:schemeClr val="bg1">
                    <a:alpha val="0"/>
                  </a:schemeClr>
                </a:gs>
                <a:gs pos="50000">
                  <a:schemeClr val="bg1">
                    <a:lumMod val="5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20">
            <a:extLst>
              <a:ext uri="{FF2B5EF4-FFF2-40B4-BE49-F238E27FC236}">
                <a16:creationId xmlns:a16="http://schemas.microsoft.com/office/drawing/2014/main" id="{E9881996-2D41-4A2F-AD47-171055E6C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329" y="2237568"/>
            <a:ext cx="761322" cy="335612"/>
          </a:xfrm>
          <a:prstGeom prst="rect">
            <a:avLst/>
          </a:prstGeom>
        </p:spPr>
      </p:pic>
      <p:pic>
        <p:nvPicPr>
          <p:cNvPr id="51" name="Picture 21">
            <a:extLst>
              <a:ext uri="{FF2B5EF4-FFF2-40B4-BE49-F238E27FC236}">
                <a16:creationId xmlns:a16="http://schemas.microsoft.com/office/drawing/2014/main" id="{99C722C4-6424-4011-9EB8-36E0919454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937" y="2867061"/>
            <a:ext cx="1431640" cy="301986"/>
          </a:xfrm>
          <a:prstGeom prst="rect">
            <a:avLst/>
          </a:prstGeom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EFD122A6-EEF1-4BC0-BED7-4B0CD95B8E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743" y="3280048"/>
            <a:ext cx="968542" cy="484270"/>
          </a:xfrm>
          <a:prstGeom prst="rect">
            <a:avLst/>
          </a:prstGeom>
        </p:spPr>
      </p:pic>
      <p:pic>
        <p:nvPicPr>
          <p:cNvPr id="53" name="Picture 23">
            <a:extLst>
              <a:ext uri="{FF2B5EF4-FFF2-40B4-BE49-F238E27FC236}">
                <a16:creationId xmlns:a16="http://schemas.microsoft.com/office/drawing/2014/main" id="{8FC3CBF8-1370-47E3-A395-23CFCBE57D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649" y="3369708"/>
            <a:ext cx="1016000" cy="304950"/>
          </a:xfrm>
          <a:prstGeom prst="rect">
            <a:avLst/>
          </a:prstGeom>
        </p:spPr>
      </p:pic>
      <p:pic>
        <p:nvPicPr>
          <p:cNvPr id="54" name="Picture 24">
            <a:extLst>
              <a:ext uri="{FF2B5EF4-FFF2-40B4-BE49-F238E27FC236}">
                <a16:creationId xmlns:a16="http://schemas.microsoft.com/office/drawing/2014/main" id="{A9818B48-F8AF-4015-B592-C25853C2FC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336" y="2235753"/>
            <a:ext cx="1009157" cy="339242"/>
          </a:xfrm>
          <a:prstGeom prst="rect">
            <a:avLst/>
          </a:prstGeom>
        </p:spPr>
      </p:pic>
      <p:pic>
        <p:nvPicPr>
          <p:cNvPr id="55" name="Picture 25">
            <a:extLst>
              <a:ext uri="{FF2B5EF4-FFF2-40B4-BE49-F238E27FC236}">
                <a16:creationId xmlns:a16="http://schemas.microsoft.com/office/drawing/2014/main" id="{32E2D191-5486-49CB-B28C-D5471DF0C0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170" y="2888529"/>
            <a:ext cx="1095714" cy="259050"/>
          </a:xfrm>
          <a:prstGeom prst="rect">
            <a:avLst/>
          </a:prstGeom>
        </p:spPr>
      </p:pic>
      <p:pic>
        <p:nvPicPr>
          <p:cNvPr id="56" name="Picture 26">
            <a:extLst>
              <a:ext uri="{FF2B5EF4-FFF2-40B4-BE49-F238E27FC236}">
                <a16:creationId xmlns:a16="http://schemas.microsoft.com/office/drawing/2014/main" id="{F7E6DBC4-7A51-47CA-A7DB-183DD240D7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243" y="2271039"/>
            <a:ext cx="1061578" cy="268670"/>
          </a:xfrm>
          <a:prstGeom prst="rect">
            <a:avLst/>
          </a:prstGeom>
        </p:spPr>
      </p:pic>
      <p:pic>
        <p:nvPicPr>
          <p:cNvPr id="57" name="Picture 27">
            <a:extLst>
              <a:ext uri="{FF2B5EF4-FFF2-40B4-BE49-F238E27FC236}">
                <a16:creationId xmlns:a16="http://schemas.microsoft.com/office/drawing/2014/main" id="{A2A68CAA-D228-424D-8FD3-7FCF386B12E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01" y="2626428"/>
            <a:ext cx="531316" cy="783252"/>
          </a:xfrm>
          <a:prstGeom prst="rect">
            <a:avLst/>
          </a:prstGeom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EF7C8BB-CF75-4AB8-B9A1-1E020FF38293}"/>
              </a:ext>
            </a:extLst>
          </p:cNvPr>
          <p:cNvSpPr txBox="1">
            <a:spLocks/>
          </p:cNvSpPr>
          <p:nvPr/>
        </p:nvSpPr>
        <p:spPr bwMode="auto">
          <a:xfrm>
            <a:off x="3729123" y="4103010"/>
            <a:ext cx="2051670" cy="9758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dirty="0">
                <a:latin typeface="+mn-ea"/>
                <a:ea typeface="+mn-ea"/>
              </a:rPr>
              <a:t>ProQuest</a:t>
            </a:r>
            <a:r>
              <a:rPr lang="ko-KR" altLang="en-US" sz="1600" dirty="0">
                <a:latin typeface="+mn-ea"/>
                <a:ea typeface="+mn-ea"/>
              </a:rPr>
              <a:t>의 기존 구독 제품들과 중복 타이틀 없음</a:t>
            </a:r>
            <a:endParaRPr lang="en-US" altLang="ko-KR" sz="1600" dirty="0">
              <a:latin typeface="+mn-ea"/>
              <a:ea typeface="+mn-ea"/>
            </a:endParaRPr>
          </a:p>
        </p:txBody>
      </p:sp>
      <p:pic>
        <p:nvPicPr>
          <p:cNvPr id="59" name="Picture 18">
            <a:extLst>
              <a:ext uri="{FF2B5EF4-FFF2-40B4-BE49-F238E27FC236}">
                <a16:creationId xmlns:a16="http://schemas.microsoft.com/office/drawing/2014/main" id="{A005E814-726A-4174-A376-0952D349978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081"/>
                    </a14:imgEffect>
                    <a14:imgEffect>
                      <a14:saturation sat="342000"/>
                    </a14:imgEffect>
                    <a14:imgEffect>
                      <a14:brightnessContrast bright="-68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89" y="5149466"/>
            <a:ext cx="619538" cy="524224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AF1C0085-BC2B-4D27-87B9-87B2A3BDB3CB}"/>
              </a:ext>
            </a:extLst>
          </p:cNvPr>
          <p:cNvSpPr txBox="1">
            <a:spLocks/>
          </p:cNvSpPr>
          <p:nvPr/>
        </p:nvSpPr>
        <p:spPr bwMode="auto">
          <a:xfrm>
            <a:off x="6391340" y="3978763"/>
            <a:ext cx="5095042" cy="3003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dirty="0">
                <a:latin typeface="+mn-lt"/>
              </a:rPr>
              <a:t>주요 주제 분야의 교육 </a:t>
            </a:r>
            <a:r>
              <a:rPr lang="ko-KR" altLang="en-US" sz="1400">
                <a:latin typeface="+mn-lt"/>
              </a:rPr>
              <a:t>과정 전반에 지원 </a:t>
            </a:r>
            <a:r>
              <a:rPr lang="ko-KR" altLang="en-US" sz="1400" dirty="0">
                <a:latin typeface="+mn-lt"/>
              </a:rPr>
              <a:t>가능한 </a:t>
            </a:r>
            <a:r>
              <a:rPr lang="ko-KR" altLang="en-US" sz="1400">
                <a:latin typeface="+mn-lt"/>
              </a:rPr>
              <a:t>핵심 참고도서</a:t>
            </a:r>
            <a:endParaRPr lang="en-US" sz="1400" dirty="0">
              <a:latin typeface="+mn-lt"/>
            </a:endParaRPr>
          </a:p>
        </p:txBody>
      </p:sp>
      <p:pic>
        <p:nvPicPr>
          <p:cNvPr id="61" name="Picture 29">
            <a:extLst>
              <a:ext uri="{FF2B5EF4-FFF2-40B4-BE49-F238E27FC236}">
                <a16:creationId xmlns:a16="http://schemas.microsoft.com/office/drawing/2014/main" id="{76B7FA4D-5A89-4FEC-BAEB-2C8074D671CD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8176622" y="5376242"/>
            <a:ext cx="438358" cy="50477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907F4DA-B0B7-45B2-869E-FCE8B9F0752B}"/>
              </a:ext>
            </a:extLst>
          </p:cNvPr>
          <p:cNvSpPr txBox="1"/>
          <p:nvPr/>
        </p:nvSpPr>
        <p:spPr>
          <a:xfrm>
            <a:off x="7670758" y="5894832"/>
            <a:ext cx="145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Political Sciences</a:t>
            </a:r>
          </a:p>
        </p:txBody>
      </p:sp>
      <p:pic>
        <p:nvPicPr>
          <p:cNvPr id="63" name="Picture 31">
            <a:extLst>
              <a:ext uri="{FF2B5EF4-FFF2-40B4-BE49-F238E27FC236}">
                <a16:creationId xmlns:a16="http://schemas.microsoft.com/office/drawing/2014/main" id="{89025712-9CBC-43F9-A587-1636670711F2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6699470" y="5359199"/>
            <a:ext cx="670814" cy="51526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7234625-6005-45F0-BD6A-161B7790FB8F}"/>
              </a:ext>
            </a:extLst>
          </p:cNvPr>
          <p:cNvSpPr txBox="1"/>
          <p:nvPr/>
        </p:nvSpPr>
        <p:spPr>
          <a:xfrm>
            <a:off x="6731382" y="5894832"/>
            <a:ext cx="606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Law</a:t>
            </a:r>
          </a:p>
        </p:txBody>
      </p:sp>
      <p:pic>
        <p:nvPicPr>
          <p:cNvPr id="65" name="Picture 33">
            <a:extLst>
              <a:ext uri="{FF2B5EF4-FFF2-40B4-BE49-F238E27FC236}">
                <a16:creationId xmlns:a16="http://schemas.microsoft.com/office/drawing/2014/main" id="{33548A82-986C-4DB8-8796-81C03A19B538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</a:blip>
          <a:stretch>
            <a:fillRect/>
          </a:stretch>
        </p:blipFill>
        <p:spPr>
          <a:xfrm>
            <a:off x="10566015" y="4486238"/>
            <a:ext cx="601682" cy="4185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0CF1938-C287-43D2-9AFC-B345116344A6}"/>
              </a:ext>
            </a:extLst>
          </p:cNvPr>
          <p:cNvSpPr txBox="1"/>
          <p:nvPr/>
        </p:nvSpPr>
        <p:spPr>
          <a:xfrm>
            <a:off x="10352542" y="4980432"/>
            <a:ext cx="10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Education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EB1CC1-6613-4707-AA7F-3AD61E117C53}"/>
              </a:ext>
            </a:extLst>
          </p:cNvPr>
          <p:cNvSpPr txBox="1"/>
          <p:nvPr/>
        </p:nvSpPr>
        <p:spPr>
          <a:xfrm>
            <a:off x="6101959" y="4980432"/>
            <a:ext cx="1865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Literary Criticism</a:t>
            </a:r>
          </a:p>
        </p:txBody>
      </p:sp>
      <p:pic>
        <p:nvPicPr>
          <p:cNvPr id="68" name="Picture 37">
            <a:extLst>
              <a:ext uri="{FF2B5EF4-FFF2-40B4-BE49-F238E27FC236}">
                <a16:creationId xmlns:a16="http://schemas.microsoft.com/office/drawing/2014/main" id="{92CA62BD-56F7-4B29-91B5-F6E0A5114D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1366" y="4476126"/>
            <a:ext cx="380983" cy="488440"/>
          </a:xfrm>
          <a:prstGeom prst="rect">
            <a:avLst/>
          </a:prstGeom>
        </p:spPr>
      </p:pic>
      <p:pic>
        <p:nvPicPr>
          <p:cNvPr id="69" name="Picture 38">
            <a:extLst>
              <a:ext uri="{FF2B5EF4-FFF2-40B4-BE49-F238E27FC236}">
                <a16:creationId xmlns:a16="http://schemas.microsoft.com/office/drawing/2014/main" id="{A044FC91-7279-488E-A0EF-8188BACB14BC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</a:blip>
          <a:stretch>
            <a:fillRect/>
          </a:stretch>
        </p:blipFill>
        <p:spPr>
          <a:xfrm>
            <a:off x="9414384" y="4460038"/>
            <a:ext cx="470960" cy="47096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F79D45A-12CB-4C82-BABA-D026D6BFF951}"/>
              </a:ext>
            </a:extLst>
          </p:cNvPr>
          <p:cNvSpPr txBox="1"/>
          <p:nvPr/>
        </p:nvSpPr>
        <p:spPr>
          <a:xfrm>
            <a:off x="8693621" y="4980432"/>
            <a:ext cx="1912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Religion</a:t>
            </a:r>
            <a:endParaRPr lang="en-US" sz="1200" dirty="0">
              <a:solidFill>
                <a:schemeClr val="accent5"/>
              </a:solidFill>
              <a:ea typeface="Roboto Light" charset="0"/>
              <a:cs typeface="Roboto Light" charset="0"/>
            </a:endParaRPr>
          </a:p>
        </p:txBody>
      </p:sp>
      <p:pic>
        <p:nvPicPr>
          <p:cNvPr id="71" name="Picture 40">
            <a:extLst>
              <a:ext uri="{FF2B5EF4-FFF2-40B4-BE49-F238E27FC236}">
                <a16:creationId xmlns:a16="http://schemas.microsoft.com/office/drawing/2014/main" id="{1BDB2881-40B8-4C19-A431-6697FF0C9B3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721" y="4372430"/>
            <a:ext cx="518160" cy="6461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3999719-98C6-476E-BFD7-B99C4F19CE8E}"/>
              </a:ext>
            </a:extLst>
          </p:cNvPr>
          <p:cNvSpPr txBox="1"/>
          <p:nvPr/>
        </p:nvSpPr>
        <p:spPr>
          <a:xfrm>
            <a:off x="7462883" y="4980432"/>
            <a:ext cx="1865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Psychology</a:t>
            </a:r>
          </a:p>
        </p:txBody>
      </p:sp>
      <p:pic>
        <p:nvPicPr>
          <p:cNvPr id="73" name="Picture 42">
            <a:extLst>
              <a:ext uri="{FF2B5EF4-FFF2-40B4-BE49-F238E27FC236}">
                <a16:creationId xmlns:a16="http://schemas.microsoft.com/office/drawing/2014/main" id="{77A2BE77-8BB5-4D24-B6FB-81B6EB30B5B1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</a:blip>
          <a:stretch>
            <a:fillRect/>
          </a:stretch>
        </p:blipFill>
        <p:spPr>
          <a:xfrm>
            <a:off x="9335953" y="5419344"/>
            <a:ext cx="627822" cy="42470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793F13A-656F-41E3-9D33-6CEE94D886A7}"/>
              </a:ext>
            </a:extLst>
          </p:cNvPr>
          <p:cNvSpPr txBox="1"/>
          <p:nvPr/>
        </p:nvSpPr>
        <p:spPr>
          <a:xfrm>
            <a:off x="8924821" y="5894832"/>
            <a:ext cx="145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Computers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79D68F-5F95-4ACB-B6E9-35DD24CE96BF}"/>
              </a:ext>
            </a:extLst>
          </p:cNvPr>
          <p:cNvSpPr txBox="1"/>
          <p:nvPr/>
        </p:nvSpPr>
        <p:spPr>
          <a:xfrm>
            <a:off x="10141813" y="5594695"/>
            <a:ext cx="145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Roboto Light" charset="0"/>
                <a:cs typeface="Roboto Light" charset="0"/>
              </a:rPr>
              <a:t>…and more</a:t>
            </a:r>
          </a:p>
        </p:txBody>
      </p:sp>
      <p:pic>
        <p:nvPicPr>
          <p:cNvPr id="76" name="Picture 45">
            <a:extLst>
              <a:ext uri="{FF2B5EF4-FFF2-40B4-BE49-F238E27FC236}">
                <a16:creationId xmlns:a16="http://schemas.microsoft.com/office/drawing/2014/main" id="{412E7150-EF03-45F5-80BB-AE015128E1C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44386" y="4451298"/>
            <a:ext cx="380983" cy="4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하이라이트 </a:t>
            </a:r>
            <a:r>
              <a:rPr lang="en-US" altLang="ko-KR" dirty="0"/>
              <a:t>&amp; </a:t>
            </a:r>
            <a:r>
              <a:rPr lang="ko-KR" altLang="en-US" dirty="0"/>
              <a:t>메모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개인 계정으로 로그인 후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해당 기능 사용 가능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454A545-EC6B-412E-A007-5D547D90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000" y="1468831"/>
            <a:ext cx="8820000" cy="4238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3B70502A-9A7D-469B-8792-D5C7471A4963}"/>
              </a:ext>
            </a:extLst>
          </p:cNvPr>
          <p:cNvSpPr/>
          <p:nvPr/>
        </p:nvSpPr>
        <p:spPr bwMode="auto">
          <a:xfrm>
            <a:off x="5080307" y="2815972"/>
            <a:ext cx="448672" cy="38400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角丸四角形 7">
            <a:extLst>
              <a:ext uri="{FF2B5EF4-FFF2-40B4-BE49-F238E27FC236}">
                <a16:creationId xmlns:a16="http://schemas.microsoft.com/office/drawing/2014/main" id="{222FFE11-A7D7-4D18-8C76-1E3EC345DDF7}"/>
              </a:ext>
            </a:extLst>
          </p:cNvPr>
          <p:cNvSpPr/>
          <p:nvPr/>
        </p:nvSpPr>
        <p:spPr bwMode="auto">
          <a:xfrm>
            <a:off x="2495600" y="1880989"/>
            <a:ext cx="1728192" cy="69893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추가한 </a:t>
            </a:r>
            <a:r>
              <a:rPr lang="ko-KR" altLang="en-US" sz="1200" b="1" dirty="0" err="1">
                <a:latin typeface="+mj-lt"/>
                <a:ea typeface="HG丸ｺﾞｼｯｸM-PRO" panose="020F0600000000000000" pitchFamily="50" charset="-128"/>
              </a:rPr>
              <a:t>즐겨찾기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 메모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하이라이트가 표시됨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7806FD6F-DAC8-4680-A79F-64AD5496698F}"/>
              </a:ext>
            </a:extLst>
          </p:cNvPr>
          <p:cNvSpPr/>
          <p:nvPr/>
        </p:nvSpPr>
        <p:spPr bwMode="auto">
          <a:xfrm>
            <a:off x="1692200" y="3143992"/>
            <a:ext cx="352995" cy="32148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9" name="角丸四角形 11">
            <a:extLst>
              <a:ext uri="{FF2B5EF4-FFF2-40B4-BE49-F238E27FC236}">
                <a16:creationId xmlns:a16="http://schemas.microsoft.com/office/drawing/2014/main" id="{D9EC21DB-8A7B-432C-9431-4C3E285149E5}"/>
              </a:ext>
            </a:extLst>
          </p:cNvPr>
          <p:cNvSpPr/>
          <p:nvPr/>
        </p:nvSpPr>
        <p:spPr bwMode="auto">
          <a:xfrm>
            <a:off x="2688336" y="4162190"/>
            <a:ext cx="2368367" cy="2117737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해당 아이콘 클릭 시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 추가한 메모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(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텍스트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)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확인 가능</a:t>
            </a:r>
            <a:endParaRPr lang="en-US" altLang="ja-JP" sz="1200" b="1" dirty="0">
              <a:latin typeface="+mj-lt"/>
              <a:ea typeface="HG丸ｺﾞｼｯｸM-PRO" panose="020F0600000000000000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메모는 한국어 등과 같은 원하는 언어로 텍스트 입력 가능</a:t>
            </a:r>
            <a:endParaRPr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角丸四角形 16">
            <a:extLst>
              <a:ext uri="{FF2B5EF4-FFF2-40B4-BE49-F238E27FC236}">
                <a16:creationId xmlns:a16="http://schemas.microsoft.com/office/drawing/2014/main" id="{DE7BDE11-FF50-49AB-A3B1-7A8019C21CA3}"/>
              </a:ext>
            </a:extLst>
          </p:cNvPr>
          <p:cNvSpPr/>
          <p:nvPr/>
        </p:nvSpPr>
        <p:spPr bwMode="auto">
          <a:xfrm>
            <a:off x="7850866" y="4869786"/>
            <a:ext cx="2654776" cy="94067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하이라이트 된 텍스트 클릭 시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 본문 복사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하이라이트 색 변경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,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메모 추가 등의 팝업 메뉴 확인 가능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12" name="正方形/長方形 17">
            <a:extLst>
              <a:ext uri="{FF2B5EF4-FFF2-40B4-BE49-F238E27FC236}">
                <a16:creationId xmlns:a16="http://schemas.microsoft.com/office/drawing/2014/main" id="{B3EE666A-F859-438D-8E2D-E9E8D102FFEF}"/>
              </a:ext>
            </a:extLst>
          </p:cNvPr>
          <p:cNvSpPr/>
          <p:nvPr/>
        </p:nvSpPr>
        <p:spPr bwMode="auto">
          <a:xfrm>
            <a:off x="5287984" y="4393731"/>
            <a:ext cx="1404000" cy="37559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正方形/長方形 20">
            <a:extLst>
              <a:ext uri="{FF2B5EF4-FFF2-40B4-BE49-F238E27FC236}">
                <a16:creationId xmlns:a16="http://schemas.microsoft.com/office/drawing/2014/main" id="{ADA12FEF-1E52-473A-8314-1688A9E97579}"/>
              </a:ext>
            </a:extLst>
          </p:cNvPr>
          <p:cNvSpPr/>
          <p:nvPr/>
        </p:nvSpPr>
        <p:spPr bwMode="auto">
          <a:xfrm>
            <a:off x="6878568" y="1808806"/>
            <a:ext cx="722382" cy="39831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角丸四角形 26">
            <a:extLst>
              <a:ext uri="{FF2B5EF4-FFF2-40B4-BE49-F238E27FC236}">
                <a16:creationId xmlns:a16="http://schemas.microsoft.com/office/drawing/2014/main" id="{55D78B33-FC3C-4188-AF60-C912F6096DFA}"/>
              </a:ext>
            </a:extLst>
          </p:cNvPr>
          <p:cNvSpPr/>
          <p:nvPr/>
        </p:nvSpPr>
        <p:spPr bwMode="auto">
          <a:xfrm>
            <a:off x="8346376" y="2485504"/>
            <a:ext cx="1975768" cy="54473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해당 아이콘을 클릭하여 하이라이트와 메모 추가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5" name="コネクタ: カギ線 13">
            <a:extLst>
              <a:ext uri="{FF2B5EF4-FFF2-40B4-BE49-F238E27FC236}">
                <a16:creationId xmlns:a16="http://schemas.microsoft.com/office/drawing/2014/main" id="{A51520B5-140E-423B-AE52-AF5C19EE35D9}"/>
              </a:ext>
            </a:extLst>
          </p:cNvPr>
          <p:cNvCxnSpPr>
            <a:stCxn id="7" idx="1"/>
            <a:endCxn id="8" idx="3"/>
          </p:cNvCxnSpPr>
          <p:nvPr/>
        </p:nvCxnSpPr>
        <p:spPr>
          <a:xfrm rot="10800000" flipV="1">
            <a:off x="2045194" y="2230455"/>
            <a:ext cx="450406" cy="107428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48F964D5-3F90-429D-A5CA-7D1954DA1D7F}"/>
              </a:ext>
            </a:extLst>
          </p:cNvPr>
          <p:cNvCxnSpPr>
            <a:cxnSpLocks/>
            <a:endCxn id="13" idx="2"/>
          </p:cNvCxnSpPr>
          <p:nvPr/>
        </p:nvCxnSpPr>
        <p:spPr>
          <a:xfrm rot="10800000">
            <a:off x="7239759" y="2207120"/>
            <a:ext cx="1086246" cy="550753"/>
          </a:xfrm>
          <a:prstGeom prst="bentConnector2">
            <a:avLst/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コネクタ: カギ線 24">
            <a:extLst>
              <a:ext uri="{FF2B5EF4-FFF2-40B4-BE49-F238E27FC236}">
                <a16:creationId xmlns:a16="http://schemas.microsoft.com/office/drawing/2014/main" id="{0AD827A8-BF26-42C3-9ABD-0306AC6E2C32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3967109" y="3018410"/>
            <a:ext cx="1123637" cy="1102762"/>
          </a:xfrm>
          <a:prstGeom prst="bentConnector2">
            <a:avLst/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コネクタ: カギ線 1023">
            <a:extLst>
              <a:ext uri="{FF2B5EF4-FFF2-40B4-BE49-F238E27FC236}">
                <a16:creationId xmlns:a16="http://schemas.microsoft.com/office/drawing/2014/main" id="{EDEFBCA2-73F4-4E32-9E65-9BFBADA3DF11}"/>
              </a:ext>
            </a:extLst>
          </p:cNvPr>
          <p:cNvCxnSpPr>
            <a:stCxn id="10" idx="1"/>
            <a:endCxn id="12" idx="3"/>
          </p:cNvCxnSpPr>
          <p:nvPr/>
        </p:nvCxnSpPr>
        <p:spPr>
          <a:xfrm rot="10800000">
            <a:off x="6691984" y="4581528"/>
            <a:ext cx="1158882" cy="758595"/>
          </a:xfrm>
          <a:prstGeom prst="bentConnector3">
            <a:avLst/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4C93A26C-9F3C-4B87-9BF5-0F669EE94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856" y="4235052"/>
            <a:ext cx="934045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58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인용구</a:t>
            </a:r>
            <a:r>
              <a:rPr lang="en-US" altLang="ko-KR" dirty="0"/>
              <a:t>(Citation)</a:t>
            </a:r>
            <a:r>
              <a:rPr lang="ko-KR" altLang="en-US" dirty="0"/>
              <a:t> 생성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해당 기능은 로그인 없이도 사용 가능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ACB5F5-DC13-4A38-8E7C-399C39E4D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800" y="1346359"/>
            <a:ext cx="8834400" cy="4197591"/>
          </a:xfrm>
          <a:prstGeom prst="rect">
            <a:avLst/>
          </a:prstGeom>
        </p:spPr>
      </p:pic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BD09A255-97EA-4438-B702-FB2BEA1B4D3E}"/>
              </a:ext>
            </a:extLst>
          </p:cNvPr>
          <p:cNvSpPr txBox="1">
            <a:spLocks/>
          </p:cNvSpPr>
          <p:nvPr/>
        </p:nvSpPr>
        <p:spPr>
          <a:xfrm>
            <a:off x="3872519" y="6264878"/>
            <a:ext cx="4453486" cy="25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36B87E6-F1CF-4EFF-A5EB-AE71A4C4BD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正方形/長方形 8">
            <a:extLst>
              <a:ext uri="{FF2B5EF4-FFF2-40B4-BE49-F238E27FC236}">
                <a16:creationId xmlns:a16="http://schemas.microsoft.com/office/drawing/2014/main" id="{CA16D587-81A4-4005-AD84-5DFEE89E0437}"/>
              </a:ext>
            </a:extLst>
          </p:cNvPr>
          <p:cNvSpPr/>
          <p:nvPr/>
        </p:nvSpPr>
        <p:spPr bwMode="auto">
          <a:xfrm>
            <a:off x="3585149" y="2672683"/>
            <a:ext cx="288032" cy="26975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角丸四角形 9">
            <a:extLst>
              <a:ext uri="{FF2B5EF4-FFF2-40B4-BE49-F238E27FC236}">
                <a16:creationId xmlns:a16="http://schemas.microsoft.com/office/drawing/2014/main" id="{D2CA6E32-61F1-43EF-AC1D-9A7205676257}"/>
              </a:ext>
            </a:extLst>
          </p:cNvPr>
          <p:cNvSpPr/>
          <p:nvPr/>
        </p:nvSpPr>
        <p:spPr bwMode="auto">
          <a:xfrm>
            <a:off x="2035491" y="1762276"/>
            <a:ext cx="2805341" cy="51566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원하는 텍스트를 마우스로 </a:t>
            </a:r>
            <a:r>
              <a:rPr lang="ko-KR" altLang="en-US" sz="1200" b="1" dirty="0" err="1">
                <a:latin typeface="+mj-lt"/>
                <a:ea typeface="HG丸ｺﾞｼｯｸM-PRO" panose="020F0600000000000000" pitchFamily="50" charset="-128"/>
              </a:rPr>
              <a:t>드래그하여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 선택한 후 복사 아이콘 클릭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9" name="正方形/長方形 15">
            <a:extLst>
              <a:ext uri="{FF2B5EF4-FFF2-40B4-BE49-F238E27FC236}">
                <a16:creationId xmlns:a16="http://schemas.microsoft.com/office/drawing/2014/main" id="{E767DBB4-B81C-4E22-9FEB-B676C7FEF6EE}"/>
              </a:ext>
            </a:extLst>
          </p:cNvPr>
          <p:cNvSpPr/>
          <p:nvPr/>
        </p:nvSpPr>
        <p:spPr bwMode="auto">
          <a:xfrm>
            <a:off x="6600664" y="1767882"/>
            <a:ext cx="288032" cy="30956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角丸四角形 16">
            <a:extLst>
              <a:ext uri="{FF2B5EF4-FFF2-40B4-BE49-F238E27FC236}">
                <a16:creationId xmlns:a16="http://schemas.microsoft.com/office/drawing/2014/main" id="{0B79EB41-1D9B-4E5D-82A8-745FCCCD3157}"/>
              </a:ext>
            </a:extLst>
          </p:cNvPr>
          <p:cNvSpPr/>
          <p:nvPr/>
        </p:nvSpPr>
        <p:spPr bwMode="auto">
          <a:xfrm>
            <a:off x="5838168" y="2495924"/>
            <a:ext cx="3103268" cy="28803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해당 아이콘을 클릭하여 인용구 확인 가능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2" name="直線矢印コネクタ 17">
            <a:extLst>
              <a:ext uri="{FF2B5EF4-FFF2-40B4-BE49-F238E27FC236}">
                <a16:creationId xmlns:a16="http://schemas.microsoft.com/office/drawing/2014/main" id="{568316AD-103C-4BAE-927B-BF104279486A}"/>
              </a:ext>
            </a:extLst>
          </p:cNvPr>
          <p:cNvCxnSpPr>
            <a:endCxn id="9" idx="2"/>
          </p:cNvCxnSpPr>
          <p:nvPr/>
        </p:nvCxnSpPr>
        <p:spPr bwMode="auto">
          <a:xfrm flipV="1">
            <a:off x="6744680" y="2077444"/>
            <a:ext cx="0" cy="43969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角丸四角形 23">
            <a:extLst>
              <a:ext uri="{FF2B5EF4-FFF2-40B4-BE49-F238E27FC236}">
                <a16:creationId xmlns:a16="http://schemas.microsoft.com/office/drawing/2014/main" id="{C1EE99F3-D95A-421E-818F-5ECD6CB63046}"/>
              </a:ext>
            </a:extLst>
          </p:cNvPr>
          <p:cNvSpPr/>
          <p:nvPr/>
        </p:nvSpPr>
        <p:spPr bwMode="auto">
          <a:xfrm>
            <a:off x="6812346" y="3158333"/>
            <a:ext cx="3054847" cy="46446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834C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원하는 인용구 포맷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(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출력스타일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)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선택 후 작성 중인 문서에 복사 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&amp;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붙여넣기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4" name="直線矢印コネクタ 24">
            <a:extLst>
              <a:ext uri="{FF2B5EF4-FFF2-40B4-BE49-F238E27FC236}">
                <a16:creationId xmlns:a16="http://schemas.microsoft.com/office/drawing/2014/main" id="{36904D32-EC2F-4FD0-A4D6-78C0A65B7435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>
            <a:off x="8339769" y="3622802"/>
            <a:ext cx="285626" cy="43829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角丸四角形 27">
            <a:extLst>
              <a:ext uri="{FF2B5EF4-FFF2-40B4-BE49-F238E27FC236}">
                <a16:creationId xmlns:a16="http://schemas.microsoft.com/office/drawing/2014/main" id="{B52AB837-403A-480A-9EA2-E0AD895DFB53}"/>
              </a:ext>
            </a:extLst>
          </p:cNvPr>
          <p:cNvSpPr/>
          <p:nvPr/>
        </p:nvSpPr>
        <p:spPr bwMode="auto">
          <a:xfrm>
            <a:off x="2344123" y="3663208"/>
            <a:ext cx="2522636" cy="50853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834C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팝업창에 확인된 텍스트를 복사한 후 작성 중인 문서에 붙여넣기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6" name="直線矢印コネクタ 28">
            <a:extLst>
              <a:ext uri="{FF2B5EF4-FFF2-40B4-BE49-F238E27FC236}">
                <a16:creationId xmlns:a16="http://schemas.microsoft.com/office/drawing/2014/main" id="{A6EEC586-E6C0-4BA9-9BEC-BF27764F9019}"/>
              </a:ext>
            </a:extLst>
          </p:cNvPr>
          <p:cNvCxnSpPr/>
          <p:nvPr/>
        </p:nvCxnSpPr>
        <p:spPr bwMode="auto">
          <a:xfrm>
            <a:off x="3605441" y="4180456"/>
            <a:ext cx="0" cy="358163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コネクタ: カギ線 5">
            <a:extLst>
              <a:ext uri="{FF2B5EF4-FFF2-40B4-BE49-F238E27FC236}">
                <a16:creationId xmlns:a16="http://schemas.microsoft.com/office/drawing/2014/main" id="{1DAF602A-46DF-47C1-BBF0-37707F6CB41A}"/>
              </a:ext>
            </a:extLst>
          </p:cNvPr>
          <p:cNvCxnSpPr>
            <a:endCxn id="7" idx="1"/>
          </p:cNvCxnSpPr>
          <p:nvPr/>
        </p:nvCxnSpPr>
        <p:spPr>
          <a:xfrm>
            <a:off x="2700655" y="2263016"/>
            <a:ext cx="884495" cy="544545"/>
          </a:xfrm>
          <a:prstGeom prst="bentConnector3">
            <a:avLst>
              <a:gd name="adj1" fmla="val 1181"/>
            </a:avLst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24B23D0A-15D4-4FE9-AC24-122939DEC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1995" y="4088473"/>
            <a:ext cx="2746800" cy="22855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9349122-211F-4FB9-B0C1-6F74B3327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641" y="4581413"/>
            <a:ext cx="3009600" cy="17727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52222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챕터</a:t>
            </a:r>
            <a:r>
              <a:rPr lang="en-US" altLang="ko-KR" dirty="0"/>
              <a:t>/</a:t>
            </a:r>
            <a:r>
              <a:rPr lang="ko-KR" altLang="en-US" dirty="0"/>
              <a:t>전체 다운로드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챕터 다운로드 시 로그인 불필요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kumimoji="1" lang="ko-KR" altLang="en-US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전체 다운로드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시 로그인 필요</a:t>
            </a:r>
            <a:endParaRPr kumimoji="1" lang="ja-JP" altLang="en-US" sz="2400" dirty="0">
              <a:latin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6520841-7CF6-4B4E-B503-C4051130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575" b="3562"/>
          <a:stretch/>
        </p:blipFill>
        <p:spPr>
          <a:xfrm>
            <a:off x="1956000" y="1852051"/>
            <a:ext cx="8280000" cy="4900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8">
            <a:extLst>
              <a:ext uri="{FF2B5EF4-FFF2-40B4-BE49-F238E27FC236}">
                <a16:creationId xmlns:a16="http://schemas.microsoft.com/office/drawing/2014/main" id="{C163EB93-9F4B-4B5C-A764-59FCD93D25F6}"/>
              </a:ext>
            </a:extLst>
          </p:cNvPr>
          <p:cNvSpPr/>
          <p:nvPr/>
        </p:nvSpPr>
        <p:spPr bwMode="auto">
          <a:xfrm>
            <a:off x="2362771" y="4714915"/>
            <a:ext cx="1008000" cy="2610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正方形/長方形 15">
            <a:extLst>
              <a:ext uri="{FF2B5EF4-FFF2-40B4-BE49-F238E27FC236}">
                <a16:creationId xmlns:a16="http://schemas.microsoft.com/office/drawing/2014/main" id="{1C98DF15-1474-4BEB-8C58-3135A0DB3109}"/>
              </a:ext>
            </a:extLst>
          </p:cNvPr>
          <p:cNvSpPr/>
          <p:nvPr/>
        </p:nvSpPr>
        <p:spPr bwMode="auto">
          <a:xfrm>
            <a:off x="4802777" y="2297209"/>
            <a:ext cx="216024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角丸四角形 23">
            <a:extLst>
              <a:ext uri="{FF2B5EF4-FFF2-40B4-BE49-F238E27FC236}">
                <a16:creationId xmlns:a16="http://schemas.microsoft.com/office/drawing/2014/main" id="{FA81911A-A86A-4690-8724-9BB2CABB4B79}"/>
              </a:ext>
            </a:extLst>
          </p:cNvPr>
          <p:cNvSpPr/>
          <p:nvPr/>
        </p:nvSpPr>
        <p:spPr bwMode="auto">
          <a:xfrm>
            <a:off x="5317157" y="3546693"/>
            <a:ext cx="4686341" cy="49016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FF0000"/>
                </a:solidFill>
                <a:ea typeface="HG丸ｺﾞｼｯｸM-PRO" panose="020F0600000000000000" pitchFamily="50" charset="-128"/>
              </a:rPr>
              <a:t>Adobe Digital Editions</a:t>
            </a:r>
            <a:r>
              <a:rPr lang="ko-KR" altLang="en-US" sz="1200" dirty="0">
                <a:solidFill>
                  <a:srgbClr val="FF0000"/>
                </a:solidFill>
                <a:ea typeface="HG丸ｺﾞｼｯｸM-PRO" panose="020F0600000000000000" pitchFamily="50" charset="-128"/>
              </a:rPr>
              <a:t> 설치 시 </a:t>
            </a:r>
            <a:r>
              <a:rPr lang="en-US" altLang="ko-KR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PC </a:t>
            </a: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또는 스마트폰</a:t>
            </a:r>
            <a:r>
              <a:rPr lang="en-US" altLang="ko-KR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/</a:t>
            </a: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태블릿에서 </a:t>
            </a:r>
            <a:r>
              <a:rPr lang="ko-KR" altLang="en-US" sz="1200" b="1" dirty="0">
                <a:solidFill>
                  <a:srgbClr val="FF0000"/>
                </a:solidFill>
                <a:ea typeface="HG丸ｺﾞｼｯｸM-PRO" panose="020F0600000000000000" pitchFamily="50" charset="-128"/>
              </a:rPr>
              <a:t>전체 다운로드한 도서 </a:t>
            </a: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사용</a:t>
            </a:r>
            <a:r>
              <a:rPr lang="en-US" altLang="ko-KR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읽기</a:t>
            </a:r>
            <a:r>
              <a:rPr lang="en-US" altLang="ko-KR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)</a:t>
            </a:r>
            <a:r>
              <a:rPr lang="ko-KR" altLang="en-US" sz="1200" b="1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 가능</a:t>
            </a:r>
            <a:endParaRPr lang="ja-JP" altLang="en-US" sz="1200" b="1" dirty="0">
              <a:solidFill>
                <a:srgbClr val="FF0000"/>
              </a:solidFill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9" name="角丸四角形 27">
            <a:extLst>
              <a:ext uri="{FF2B5EF4-FFF2-40B4-BE49-F238E27FC236}">
                <a16:creationId xmlns:a16="http://schemas.microsoft.com/office/drawing/2014/main" id="{EB2B1F64-18BC-4BFB-A5EA-FD1FFDA8A091}"/>
              </a:ext>
            </a:extLst>
          </p:cNvPr>
          <p:cNvSpPr/>
          <p:nvPr/>
        </p:nvSpPr>
        <p:spPr bwMode="auto">
          <a:xfrm>
            <a:off x="5710631" y="5834229"/>
            <a:ext cx="3611895" cy="32804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온라인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(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복사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/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인쇄</a:t>
            </a:r>
            <a:r>
              <a:rPr lang="en-US" altLang="ko-KR" sz="1200" b="1" dirty="0">
                <a:latin typeface="+mj-lt"/>
                <a:ea typeface="HG丸ｺﾞｼｯｸM-PRO" panose="020F0600000000000000" pitchFamily="50" charset="-128"/>
              </a:rPr>
              <a:t>) </a:t>
            </a: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및 다운로드 이용 한도 안내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21">
            <a:extLst>
              <a:ext uri="{FF2B5EF4-FFF2-40B4-BE49-F238E27FC236}">
                <a16:creationId xmlns:a16="http://schemas.microsoft.com/office/drawing/2014/main" id="{CB5B7B0F-E2A4-491B-AD2E-A9AEFAE47DB6}"/>
              </a:ext>
            </a:extLst>
          </p:cNvPr>
          <p:cNvSpPr/>
          <p:nvPr/>
        </p:nvSpPr>
        <p:spPr bwMode="auto">
          <a:xfrm>
            <a:off x="5101133" y="2297209"/>
            <a:ext cx="216024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角丸四角形 25">
            <a:extLst>
              <a:ext uri="{FF2B5EF4-FFF2-40B4-BE49-F238E27FC236}">
                <a16:creationId xmlns:a16="http://schemas.microsoft.com/office/drawing/2014/main" id="{7535C9CC-5835-43BD-92A9-1F422E870BE3}"/>
              </a:ext>
            </a:extLst>
          </p:cNvPr>
          <p:cNvSpPr/>
          <p:nvPr/>
        </p:nvSpPr>
        <p:spPr bwMode="auto">
          <a:xfrm>
            <a:off x="2291206" y="2524019"/>
            <a:ext cx="1750113" cy="43919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선택 도서 전체 텍스트 다운로드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3" name="直線矢印コネクタ 39">
            <a:extLst>
              <a:ext uri="{FF2B5EF4-FFF2-40B4-BE49-F238E27FC236}">
                <a16:creationId xmlns:a16="http://schemas.microsoft.com/office/drawing/2014/main" id="{C42A0921-2CC7-4515-81A9-409F744E05FF}"/>
              </a:ext>
            </a:extLst>
          </p:cNvPr>
          <p:cNvCxnSpPr>
            <a:cxnSpLocks/>
            <a:stCxn id="9" idx="1"/>
            <a:endCxn id="14" idx="3"/>
          </p:cNvCxnSpPr>
          <p:nvPr/>
        </p:nvCxnSpPr>
        <p:spPr bwMode="auto">
          <a:xfrm flipH="1" flipV="1">
            <a:off x="4377692" y="5632446"/>
            <a:ext cx="1332939" cy="365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正方形/長方形 55">
            <a:extLst>
              <a:ext uri="{FF2B5EF4-FFF2-40B4-BE49-F238E27FC236}">
                <a16:creationId xmlns:a16="http://schemas.microsoft.com/office/drawing/2014/main" id="{71524126-6656-432F-A2C6-BAB2D46E93B3}"/>
              </a:ext>
            </a:extLst>
          </p:cNvPr>
          <p:cNvSpPr/>
          <p:nvPr/>
        </p:nvSpPr>
        <p:spPr bwMode="auto">
          <a:xfrm>
            <a:off x="2312861" y="5264899"/>
            <a:ext cx="2064830" cy="7350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正方形/長方形 56">
            <a:extLst>
              <a:ext uri="{FF2B5EF4-FFF2-40B4-BE49-F238E27FC236}">
                <a16:creationId xmlns:a16="http://schemas.microsoft.com/office/drawing/2014/main" id="{7D1085D0-9E24-4335-8933-35D51A34EBAA}"/>
              </a:ext>
            </a:extLst>
          </p:cNvPr>
          <p:cNvSpPr/>
          <p:nvPr/>
        </p:nvSpPr>
        <p:spPr bwMode="auto">
          <a:xfrm>
            <a:off x="2312861" y="6159203"/>
            <a:ext cx="2064830" cy="5937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角丸四角形 24">
            <a:extLst>
              <a:ext uri="{FF2B5EF4-FFF2-40B4-BE49-F238E27FC236}">
                <a16:creationId xmlns:a16="http://schemas.microsoft.com/office/drawing/2014/main" id="{EC6B0B9E-E9A5-40A4-91BB-C1F03D5BFFF5}"/>
              </a:ext>
            </a:extLst>
          </p:cNvPr>
          <p:cNvSpPr/>
          <p:nvPr/>
        </p:nvSpPr>
        <p:spPr bwMode="auto">
          <a:xfrm>
            <a:off x="5628661" y="2802068"/>
            <a:ext cx="2020581" cy="47942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latin typeface="+mj-lt"/>
                <a:ea typeface="HG丸ｺﾞｼｯｸM-PRO" panose="020F0600000000000000" pitchFamily="50" charset="-128"/>
              </a:rPr>
              <a:t>챕터 또는 선택 페이지 다운로드</a:t>
            </a:r>
            <a:endParaRPr lang="ja-JP" altLang="en-US" sz="1200" b="1" dirty="0"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17" name="カギ線コネクタ 7">
            <a:extLst>
              <a:ext uri="{FF2B5EF4-FFF2-40B4-BE49-F238E27FC236}">
                <a16:creationId xmlns:a16="http://schemas.microsoft.com/office/drawing/2014/main" id="{5458BA39-32CB-442B-8D3A-4F734A4303B4}"/>
              </a:ext>
            </a:extLst>
          </p:cNvPr>
          <p:cNvCxnSpPr>
            <a:cxnSpLocks/>
          </p:cNvCxnSpPr>
          <p:nvPr/>
        </p:nvCxnSpPr>
        <p:spPr>
          <a:xfrm rot="10800000">
            <a:off x="5209146" y="2553650"/>
            <a:ext cx="419515" cy="490159"/>
          </a:xfrm>
          <a:prstGeom prst="bentConnector2">
            <a:avLst/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カギ線コネクタ 14">
            <a:extLst>
              <a:ext uri="{FF2B5EF4-FFF2-40B4-BE49-F238E27FC236}">
                <a16:creationId xmlns:a16="http://schemas.microsoft.com/office/drawing/2014/main" id="{D65A7661-A6DC-4C16-BECF-A807229E1DAC}"/>
              </a:ext>
            </a:extLst>
          </p:cNvPr>
          <p:cNvCxnSpPr>
            <a:endCxn id="7" idx="1"/>
          </p:cNvCxnSpPr>
          <p:nvPr/>
        </p:nvCxnSpPr>
        <p:spPr>
          <a:xfrm flipV="1">
            <a:off x="4041319" y="2405221"/>
            <a:ext cx="761459" cy="35309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カギ線コネクタ 19">
            <a:extLst>
              <a:ext uri="{FF2B5EF4-FFF2-40B4-BE49-F238E27FC236}">
                <a16:creationId xmlns:a16="http://schemas.microsoft.com/office/drawing/2014/main" id="{203E0794-0B12-41FC-9059-D8C3F57474FE}"/>
              </a:ext>
            </a:extLst>
          </p:cNvPr>
          <p:cNvCxnSpPr>
            <a:cxnSpLocks/>
            <a:endCxn id="6" idx="3"/>
          </p:cNvCxnSpPr>
          <p:nvPr/>
        </p:nvCxnSpPr>
        <p:spPr>
          <a:xfrm rot="16200000" flipH="1">
            <a:off x="2354024" y="3828708"/>
            <a:ext cx="1882242" cy="151252"/>
          </a:xfrm>
          <a:prstGeom prst="bentConnector4">
            <a:avLst>
              <a:gd name="adj1" fmla="val 46532"/>
              <a:gd name="adj2" fmla="val 251138"/>
            </a:avLst>
          </a:prstGeom>
          <a:ln w="3810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26">
            <a:extLst>
              <a:ext uri="{FF2B5EF4-FFF2-40B4-BE49-F238E27FC236}">
                <a16:creationId xmlns:a16="http://schemas.microsoft.com/office/drawing/2014/main" id="{0E4243C7-DFEF-47B0-9FD7-9A23D5374452}"/>
              </a:ext>
            </a:extLst>
          </p:cNvPr>
          <p:cNvCxnSpPr>
            <a:cxnSpLocks/>
          </p:cNvCxnSpPr>
          <p:nvPr/>
        </p:nvCxnSpPr>
        <p:spPr bwMode="auto">
          <a:xfrm flipH="1">
            <a:off x="4390586" y="6022871"/>
            <a:ext cx="1332940" cy="45641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챕터</a:t>
            </a:r>
            <a:r>
              <a:rPr lang="en-US" altLang="ko-KR" dirty="0"/>
              <a:t>/</a:t>
            </a:r>
            <a:r>
              <a:rPr lang="ko-KR" altLang="en-US" dirty="0"/>
              <a:t>전체 다운로드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972800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복사 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&amp;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인쇄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다운로드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가능 페이지 수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하루</a:t>
            </a:r>
            <a:r>
              <a:rPr kumimoji="1" lang="en-US" altLang="ko-KR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(24</a:t>
            </a: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시간</a:t>
            </a:r>
            <a:r>
              <a:rPr kumimoji="1" lang="en-US" altLang="ko-KR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동안 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전체 페이지의</a:t>
            </a:r>
            <a:r>
              <a:rPr kumimoji="1" lang="en-US" altLang="ja-JP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18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최대 </a:t>
            </a:r>
            <a:r>
              <a:rPr kumimoji="1" lang="en-US" altLang="ja-JP" sz="18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20%</a:t>
            </a:r>
            <a:r>
              <a:rPr kumimoji="1" lang="en-US" altLang="ja-JP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복사 가능</a:t>
            </a:r>
            <a:endParaRPr kumimoji="1" lang="en-US" altLang="ko-KR" sz="1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하루</a:t>
            </a:r>
            <a:r>
              <a:rPr kumimoji="1" lang="en-US" altLang="ko-KR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(24</a:t>
            </a: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시간</a:t>
            </a:r>
            <a:r>
              <a:rPr kumimoji="1" lang="en-US" altLang="ko-KR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r>
              <a:rPr kumimoji="1" lang="ko-KR" alt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동안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전체 페이지의 </a:t>
            </a:r>
            <a:r>
              <a:rPr kumimoji="1" lang="ko-KR" altLang="en-US" sz="18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최대 </a:t>
            </a:r>
            <a:r>
              <a:rPr kumimoji="1" lang="en-US" altLang="ja-JP" sz="18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40%</a:t>
            </a:r>
            <a:r>
              <a:rPr kumimoji="1" lang="en-US" altLang="ja-JP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인쇄 또는 다운로드 가능</a:t>
            </a:r>
            <a:endParaRPr kumimoji="1" lang="en-US" altLang="ko-KR" sz="18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사용 가능한 페이지수의 허용치를 초과한 경우</a:t>
            </a:r>
            <a:r>
              <a:rPr kumimoji="1" lang="en-US" altLang="ko-KR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r>
              <a:rPr kumimoji="1" lang="en-US" altLang="ja-JP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en-US" altLang="ja-JP" sz="18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24</a:t>
            </a:r>
            <a:r>
              <a:rPr kumimoji="1" lang="ko-KR" altLang="en-US" sz="18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시간 이후 동일 수량만큼 자동 업데이트</a:t>
            </a:r>
            <a:endParaRPr kumimoji="1" lang="en-US" altLang="ko-KR" sz="18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en-US" altLang="ja-JP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PDF 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형태로 다운로드한 챕터 또는 지정 페이지의 경우</a:t>
            </a:r>
            <a:r>
              <a:rPr kumimoji="1" lang="en-US" altLang="ko-KR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kumimoji="1" lang="ko-KR" alt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영구적으로 저장 및 이용 가능</a:t>
            </a:r>
            <a:endParaRPr lang="en-US" altLang="ja-JP" sz="105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5A28ADF-7736-4F57-BE75-261440FA1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449"/>
          <a:stretch/>
        </p:blipFill>
        <p:spPr>
          <a:xfrm>
            <a:off x="7802335" y="2975095"/>
            <a:ext cx="2550210" cy="34410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9945E50-3268-440B-A224-1B5506772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305" y="2975095"/>
            <a:ext cx="5921725" cy="277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正方形/長方形 8">
            <a:extLst>
              <a:ext uri="{FF2B5EF4-FFF2-40B4-BE49-F238E27FC236}">
                <a16:creationId xmlns:a16="http://schemas.microsoft.com/office/drawing/2014/main" id="{1DD4C541-2B31-4C1B-85FE-1ADA911A35A1}"/>
              </a:ext>
            </a:extLst>
          </p:cNvPr>
          <p:cNvSpPr/>
          <p:nvPr/>
        </p:nvSpPr>
        <p:spPr bwMode="auto">
          <a:xfrm>
            <a:off x="3184006" y="3731162"/>
            <a:ext cx="3110778" cy="155719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FB21E7A4-1549-4255-A772-F16B0DC9C0F9}"/>
              </a:ext>
            </a:extLst>
          </p:cNvPr>
          <p:cNvSpPr/>
          <p:nvPr/>
        </p:nvSpPr>
        <p:spPr bwMode="auto">
          <a:xfrm>
            <a:off x="8067565" y="4957541"/>
            <a:ext cx="2295636" cy="138510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E9286-4F99-41EC-A150-8991505DB052}"/>
              </a:ext>
            </a:extLst>
          </p:cNvPr>
          <p:cNvSpPr txBox="1"/>
          <p:nvPr/>
        </p:nvSpPr>
        <p:spPr>
          <a:xfrm>
            <a:off x="3671098" y="5761883"/>
            <a:ext cx="409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도서 상세정보 페이지</a:t>
            </a:r>
            <a:r>
              <a:rPr lang="en-US" altLang="ko-KR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▲</a:t>
            </a:r>
          </a:p>
          <a:p>
            <a:pPr algn="r"/>
            <a:r>
              <a:rPr lang="ko-KR" altLang="en-U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온라인에서 읽기 페이지</a:t>
            </a:r>
            <a:r>
              <a:rPr lang="en-US" altLang="ko-KR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▶</a:t>
            </a:r>
            <a:endParaRPr lang="ko-KR" altLang="en-US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317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E7B4D83-EEFB-47D7-9A47-0F3EDACB9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3" b="97619" l="2591" r="98100">
                        <a14:foregroundMark x1="2936" y1="6803" x2="42832" y2="89796"/>
                        <a14:foregroundMark x1="19516" y1="6803" x2="36788" y2="9864"/>
                        <a14:foregroundMark x1="5354" y1="8503" x2="13126" y2="73469"/>
                        <a14:foregroundMark x1="13126" y1="73469" x2="19516" y2="90136"/>
                        <a14:foregroundMark x1="19516" y1="90136" x2="29534" y2="86395"/>
                        <a14:foregroundMark x1="29534" y1="86395" x2="36269" y2="92857"/>
                        <a14:foregroundMark x1="3109" y1="8503" x2="17271" y2="9864"/>
                        <a14:foregroundMark x1="3109" y1="12585" x2="6390" y2="51701"/>
                        <a14:foregroundMark x1="6390" y1="51701" x2="4836" y2="92857"/>
                        <a14:foregroundMark x1="2591" y1="34354" x2="4836" y2="87755"/>
                        <a14:foregroundMark x1="3109" y1="94558" x2="13990" y2="90136"/>
                        <a14:foregroundMark x1="13990" y1="90136" x2="44041" y2="92517"/>
                        <a14:foregroundMark x1="44041" y1="92517" x2="63903" y2="89456"/>
                        <a14:foregroundMark x1="63903" y1="89456" x2="74611" y2="93537"/>
                        <a14:foregroundMark x1="74611" y1="93537" x2="84629" y2="92857"/>
                        <a14:foregroundMark x1="84629" y1="92857" x2="95682" y2="96259"/>
                        <a14:foregroundMark x1="36788" y1="17007" x2="38342" y2="55782"/>
                        <a14:foregroundMark x1="38342" y1="55782" x2="38342" y2="55782"/>
                        <a14:foregroundMark x1="31952" y1="56803" x2="34715" y2="53741"/>
                        <a14:foregroundMark x1="10881" y1="18027" x2="21071" y2="22449"/>
                        <a14:foregroundMark x1="21071" y1="22449" x2="31088" y2="19048"/>
                        <a14:foregroundMark x1="31088" y1="19048" x2="32815" y2="15646"/>
                        <a14:foregroundMark x1="41105" y1="61565" x2="41796" y2="78231"/>
                        <a14:foregroundMark x1="67703" y1="56122" x2="67703" y2="71429"/>
                        <a14:foregroundMark x1="80484" y1="26871" x2="75475" y2="31633"/>
                        <a14:foregroundMark x1="38687" y1="12585" x2="58722" y2="17007"/>
                        <a14:foregroundMark x1="58722" y1="17007" x2="68912" y2="14286"/>
                        <a14:foregroundMark x1="68912" y1="14286" x2="78756" y2="14286"/>
                        <a14:foregroundMark x1="78756" y1="14286" x2="88083" y2="12245"/>
                        <a14:foregroundMark x1="88083" y1="12245" x2="88774" y2="11565"/>
                        <a14:foregroundMark x1="39206" y1="10544" x2="49396" y2="13265"/>
                        <a14:foregroundMark x1="49396" y1="13265" x2="56822" y2="8503"/>
                        <a14:foregroundMark x1="56477" y1="9524" x2="66149" y2="11224"/>
                        <a14:foregroundMark x1="66149" y1="11224" x2="75302" y2="10884"/>
                        <a14:foregroundMark x1="75302" y1="10884" x2="85320" y2="12245"/>
                        <a14:foregroundMark x1="85320" y1="12245" x2="89292" y2="10884"/>
                        <a14:foregroundMark x1="90328" y1="20068" x2="90501" y2="88435"/>
                        <a14:foregroundMark x1="80311" y1="85034" x2="82902" y2="86054"/>
                        <a14:foregroundMark x1="41796" y1="95238" x2="45290" y2="96429"/>
                        <a14:foregroundMark x1="97409" y1="93878" x2="93264" y2="93197"/>
                        <a14:foregroundMark x1="98100" y1="93197" x2="98100" y2="93197"/>
                        <a14:backgroundMark x1="48359" y1="97959" x2="50259" y2="99660"/>
                        <a14:backgroundMark x1="45941" y1="98639" x2="48705" y2="98980"/>
                        <a14:backgroundMark x1="46114" y1="97959" x2="46114" y2="97959"/>
                        <a14:backgroundMark x1="46114" y1="97619" x2="46114" y2="97619"/>
                        <a14:backgroundMark x1="46287" y1="97959" x2="46287" y2="97959"/>
                        <a14:backgroundMark x1="45769" y1="97619" x2="45769" y2="97619"/>
                        <a14:backgroundMark x1="46805" y1="97619" x2="46805" y2="97619"/>
                        <a14:backgroundMark x1="46114" y1="97279" x2="46805" y2="97279"/>
                        <a14:backgroundMark x1="45250" y1="97959" x2="46459" y2="97619"/>
                        <a14:backgroundMark x1="45078" y1="97959" x2="45941" y2="97619"/>
                        <a14:backgroundMark x1="44905" y1="97619" x2="45423" y2="97619"/>
                        <a14:backgroundMark x1="44905" y1="97619" x2="45596" y2="97619"/>
                        <a14:backgroundMark x1="44905" y1="97619" x2="45596" y2="9727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838" y="1530656"/>
            <a:ext cx="5116950" cy="2598244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altLang="ko-KR" dirty="0"/>
              <a:t>PC &amp; </a:t>
            </a:r>
            <a:r>
              <a:rPr lang="ko-KR" altLang="en-US" dirty="0"/>
              <a:t>모바일 기기에서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en-US" altLang="ja-JP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 &amp;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기기를 통해 </a:t>
            </a:r>
            <a:r>
              <a:rPr kumimoji="1" lang="en-US" altLang="ja-JP" sz="24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Ebook</a:t>
            </a:r>
            <a:r>
              <a:rPr kumimoji="1" lang="en-US" altLang="ja-JP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Central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도서 활용</a:t>
            </a:r>
            <a:endParaRPr kumimoji="1" lang="en-US" altLang="ja-JP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角丸四角形 9">
            <a:extLst>
              <a:ext uri="{FF2B5EF4-FFF2-40B4-BE49-F238E27FC236}">
                <a16:creationId xmlns:a16="http://schemas.microsoft.com/office/drawing/2014/main" id="{67EB81EF-E4D3-4609-8A19-4AA3166C3B4A}"/>
              </a:ext>
            </a:extLst>
          </p:cNvPr>
          <p:cNvSpPr/>
          <p:nvPr/>
        </p:nvSpPr>
        <p:spPr bwMode="auto">
          <a:xfrm>
            <a:off x="3540202" y="4277539"/>
            <a:ext cx="6501717" cy="64460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전체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다운로드한 도서를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읽을 시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Adobe Digital Edition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설치 필요</a:t>
            </a:r>
            <a:endParaRPr lang="ja-JP" altLang="en-US" sz="2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4958-0905-4587-BA28-DAC0F226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93" y="4234083"/>
            <a:ext cx="848890" cy="731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13">
            <a:extLst>
              <a:ext uri="{FF2B5EF4-FFF2-40B4-BE49-F238E27FC236}">
                <a16:creationId xmlns:a16="http://schemas.microsoft.com/office/drawing/2014/main" id="{4BCE6084-0FE3-4CD8-BD03-B8104E7E7537}"/>
              </a:ext>
            </a:extLst>
          </p:cNvPr>
          <p:cNvSpPr/>
          <p:nvPr/>
        </p:nvSpPr>
        <p:spPr bwMode="auto">
          <a:xfrm>
            <a:off x="3540202" y="5082094"/>
            <a:ext cx="6968574" cy="10725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전체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다운로드한 도서를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읽을 시</a:t>
            </a:r>
            <a:r>
              <a:rPr lang="en-US" altLang="ja-JP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기기에 </a:t>
            </a:r>
            <a:r>
              <a:rPr lang="en-US" altLang="ja-JP" sz="2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Adobe Digital Editions</a:t>
            </a:r>
            <a:r>
              <a:rPr lang="ja-JP" altLang="en-US" sz="2000" b="1" dirty="0">
                <a:latin typeface="Malgun Gothic" panose="020B0503020000020004" pitchFamily="34" charset="-127"/>
                <a:ea typeface="HG丸ｺﾞｼｯｸM-PRO" panose="020F0600000000000000" pitchFamily="50" charset="-128"/>
              </a:rPr>
              <a:t> </a:t>
            </a:r>
            <a:r>
              <a:rPr lang="ko-KR" altLang="en-U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애플리케이션 설치 필요</a:t>
            </a:r>
            <a:endParaRPr lang="ja-JP" altLang="en-US" sz="2000" b="1" dirty="0">
              <a:latin typeface="Malgun Gothic" panose="020B0503020000020004" pitchFamily="34" charset="-127"/>
              <a:ea typeface="HG丸ｺﾞｼｯｸM-PRO" panose="020F0600000000000000" pitchFamily="50" charset="-128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C0891B9-6CA7-4B05-9FF1-6A72BCFF1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5024" y="5252599"/>
            <a:ext cx="717631" cy="7315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5B869B5-CDF4-4877-9017-8A9F512E9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0730" y="2111826"/>
            <a:ext cx="1828800" cy="5507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98A1869-2AB2-46FF-89A3-BA46EBC6E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0730" y="2997307"/>
            <a:ext cx="1828800" cy="6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E967ED3-B216-4B8A-B07F-89B04721D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3477" y="1871583"/>
            <a:ext cx="7845046" cy="446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CC6E3FD2-1080-4600-9A19-9066E0B129B4}"/>
              </a:ext>
            </a:extLst>
          </p:cNvPr>
          <p:cNvSpPr/>
          <p:nvPr/>
        </p:nvSpPr>
        <p:spPr bwMode="auto">
          <a:xfrm>
            <a:off x="2173476" y="3909025"/>
            <a:ext cx="1265759" cy="39362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altLang="ko-KR" dirty="0"/>
              <a:t>PC</a:t>
            </a:r>
            <a:r>
              <a:rPr lang="ko-KR" altLang="en-US" dirty="0"/>
              <a:t>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원하는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lang="en-US" altLang="ja-JP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 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화면 상의 도서 상세 정보 페이지</a:t>
            </a:r>
            <a:endParaRPr lang="ja-JP" altLang="ja-JP" sz="2000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9256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3F060EC-ED61-4B25-BBB4-7297BBE0B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367" y="4218488"/>
            <a:ext cx="4111611" cy="2134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D72D451-BBEB-4BD4-BB7F-58A5E91C7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5819" y="2110104"/>
            <a:ext cx="4042383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altLang="ko-KR" dirty="0"/>
              <a:t>PC</a:t>
            </a:r>
            <a:r>
              <a:rPr lang="ko-KR" altLang="en-US" dirty="0"/>
              <a:t>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원하는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kumimoji="1" lang="en-US" altLang="ja-JP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원하는 도서 전체 다운로드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 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ja-JP" altLang="en-US" sz="2000" dirty="0">
                <a:latin typeface="Malgun Gothic" panose="020B0503020000020004" pitchFamily="34" charset="-127"/>
              </a:rPr>
              <a:t>～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단계에 따라 도서 다운로드</a:t>
            </a:r>
            <a:endParaRPr lang="ja-JP" altLang="ja-JP" sz="2000" dirty="0">
              <a:latin typeface="Malgun Gothic" panose="020B0503020000020004" pitchFamily="34" charset="-127"/>
            </a:endParaRPr>
          </a:p>
        </p:txBody>
      </p:sp>
      <p:cxnSp>
        <p:nvCxnSpPr>
          <p:cNvPr id="8" name="カギ線コネクタ 14">
            <a:extLst>
              <a:ext uri="{FF2B5EF4-FFF2-40B4-BE49-F238E27FC236}">
                <a16:creationId xmlns:a16="http://schemas.microsoft.com/office/drawing/2014/main" id="{5FF1011C-FD6B-4549-9BCA-5A307A89332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224733" y="2398940"/>
            <a:ext cx="2393677" cy="567017"/>
          </a:xfrm>
          <a:prstGeom prst="bentConnector2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カギ線コネクタ 16">
            <a:extLst>
              <a:ext uri="{FF2B5EF4-FFF2-40B4-BE49-F238E27FC236}">
                <a16:creationId xmlns:a16="http://schemas.microsoft.com/office/drawing/2014/main" id="{DA490BA6-8863-4402-9E01-5DE06796CBA0}"/>
              </a:ext>
            </a:extLst>
          </p:cNvPr>
          <p:cNvCxnSpPr>
            <a:cxnSpLocks/>
          </p:cNvCxnSpPr>
          <p:nvPr/>
        </p:nvCxnSpPr>
        <p:spPr>
          <a:xfrm rot="5400000">
            <a:off x="7220772" y="4302281"/>
            <a:ext cx="469777" cy="2461855"/>
          </a:xfrm>
          <a:prstGeom prst="bentConnector2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20">
            <a:extLst>
              <a:ext uri="{FF2B5EF4-FFF2-40B4-BE49-F238E27FC236}">
                <a16:creationId xmlns:a16="http://schemas.microsoft.com/office/drawing/2014/main" id="{21B24A0D-16FB-4A29-81A3-11DA455D74DE}"/>
              </a:ext>
            </a:extLst>
          </p:cNvPr>
          <p:cNvSpPr txBox="1"/>
          <p:nvPr/>
        </p:nvSpPr>
        <p:spPr>
          <a:xfrm>
            <a:off x="6364980" y="2965957"/>
            <a:ext cx="4506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 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– Adobe Digital Editions 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설치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/>
            </a:r>
            <a:b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</a:br>
            <a:r>
              <a:rPr kumimoji="1"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（</a:t>
            </a:r>
            <a:r>
              <a:rPr kumimoji="1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설치 완료 시</a:t>
            </a:r>
            <a:r>
              <a:rPr kumimoji="1"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kumimoji="1"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다음 단계로 이동</a:t>
            </a:r>
            <a:r>
              <a:rPr kumimoji="1"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）</a:t>
            </a:r>
            <a:endParaRPr kumimoji="1"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12" name="テキスト ボックス 21">
            <a:extLst>
              <a:ext uri="{FF2B5EF4-FFF2-40B4-BE49-F238E27FC236}">
                <a16:creationId xmlns:a16="http://schemas.microsoft.com/office/drawing/2014/main" id="{7685D5B4-B9FA-4FC2-99BC-36DCFD3C0CAA}"/>
              </a:ext>
            </a:extLst>
          </p:cNvPr>
          <p:cNvSpPr txBox="1"/>
          <p:nvPr/>
        </p:nvSpPr>
        <p:spPr>
          <a:xfrm>
            <a:off x="6208636" y="5813742"/>
            <a:ext cx="420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 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– PC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에 도서 다운로드</a:t>
            </a:r>
            <a:endParaRPr kumimoji="1"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16" name="テキスト ボックス 17">
            <a:extLst>
              <a:ext uri="{FF2B5EF4-FFF2-40B4-BE49-F238E27FC236}">
                <a16:creationId xmlns:a16="http://schemas.microsoft.com/office/drawing/2014/main" id="{5CFFD757-2ABE-49A2-87EE-F001BF8EA8D3}"/>
              </a:ext>
            </a:extLst>
          </p:cNvPr>
          <p:cNvSpPr txBox="1"/>
          <p:nvPr/>
        </p:nvSpPr>
        <p:spPr>
          <a:xfrm>
            <a:off x="1771086" y="1830520"/>
            <a:ext cx="420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사용 기기</a:t>
            </a:r>
            <a:r>
              <a:rPr kumimoji="1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노트북 데스크톱</a:t>
            </a:r>
            <a:r>
              <a:rPr kumimoji="1"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r>
              <a:rPr kumimoji="1"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자동 선택</a:t>
            </a:r>
            <a:endParaRPr kumimoji="1"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70D128A-43F2-44ED-A3A4-A3AFF510F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1517" y="3453245"/>
            <a:ext cx="4253787" cy="187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236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AF251ED-5566-40B1-A0F1-75810EDC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7455" y="2560577"/>
            <a:ext cx="5432688" cy="33575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C618345-1A53-44E0-9F77-8C5CE8AE6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399" y="4637950"/>
            <a:ext cx="3017520" cy="18705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altLang="ko-KR" dirty="0"/>
              <a:t>PC</a:t>
            </a:r>
            <a:r>
              <a:rPr lang="ko-KR" altLang="en-US" dirty="0"/>
              <a:t>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원하는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kumimoji="1" lang="en-US" altLang="ja-JP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③ </a:t>
            </a:r>
            <a:r>
              <a:rPr kumimoji="1"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다운로드 파일</a:t>
            </a:r>
            <a:r>
              <a:rPr kumimoji="1"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(.</a:t>
            </a:r>
            <a:r>
              <a:rPr kumimoji="1" lang="en-US" altLang="ko-KR" sz="2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acsm</a:t>
            </a:r>
            <a:r>
              <a:rPr kumimoji="1"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클릭하여 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Adobe Digital Editions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확인</a:t>
            </a:r>
            <a:endParaRPr lang="en-US" altLang="ja-JP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テキスト ボックス 2">
            <a:extLst>
              <a:ext uri="{FF2B5EF4-FFF2-40B4-BE49-F238E27FC236}">
                <a16:creationId xmlns:a16="http://schemas.microsoft.com/office/drawing/2014/main" id="{205D11D9-1088-46A5-86C6-F5F2CB024B36}"/>
              </a:ext>
            </a:extLst>
          </p:cNvPr>
          <p:cNvSpPr txBox="1"/>
          <p:nvPr/>
        </p:nvSpPr>
        <p:spPr>
          <a:xfrm>
            <a:off x="1234878" y="1775488"/>
            <a:ext cx="495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다운로드 받은 도서가 </a:t>
            </a:r>
            <a:r>
              <a:rPr lang="en-US" altLang="ko-KR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Adobe Digital Editions</a:t>
            </a:r>
            <a:r>
              <a: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 등록</a:t>
            </a:r>
            <a:endParaRPr lang="ja-JP" altLang="ja-JP" sz="1400" dirty="0">
              <a:latin typeface="Malgun Gothic" panose="020B0503020000020004" pitchFamily="34" charset="-127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CD945366-1CDD-4E89-A708-F2CE0500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70" y="2084441"/>
            <a:ext cx="2755378" cy="20441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">
            <a:extLst>
              <a:ext uri="{FF2B5EF4-FFF2-40B4-BE49-F238E27FC236}">
                <a16:creationId xmlns:a16="http://schemas.microsoft.com/office/drawing/2014/main" id="{68D22FC8-CFE2-40F0-9268-BD62AA9DF165}"/>
              </a:ext>
            </a:extLst>
          </p:cNvPr>
          <p:cNvSpPr txBox="1"/>
          <p:nvPr/>
        </p:nvSpPr>
        <p:spPr>
          <a:xfrm>
            <a:off x="1686999" y="4261293"/>
            <a:ext cx="404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Library</a:t>
            </a:r>
            <a:r>
              <a: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 등록된 도서는 바로 읽기 가능</a:t>
            </a:r>
            <a:endParaRPr lang="ja-JP" altLang="ja-JP" sz="1400" dirty="0">
              <a:latin typeface="Malgun Gothic" panose="020B0503020000020004" pitchFamily="34" charset="-127"/>
            </a:endParaRPr>
          </a:p>
        </p:txBody>
      </p:sp>
      <p:sp>
        <p:nvSpPr>
          <p:cNvPr id="22" name="テキスト ボックス 2">
            <a:extLst>
              <a:ext uri="{FF2B5EF4-FFF2-40B4-BE49-F238E27FC236}">
                <a16:creationId xmlns:a16="http://schemas.microsoft.com/office/drawing/2014/main" id="{3C6D6BEC-28A9-433F-9C53-047BDA94EE2C}"/>
              </a:ext>
            </a:extLst>
          </p:cNvPr>
          <p:cNvSpPr txBox="1"/>
          <p:nvPr/>
        </p:nvSpPr>
        <p:spPr>
          <a:xfrm>
            <a:off x="6381726" y="2230683"/>
            <a:ext cx="3704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검색</a:t>
            </a:r>
            <a:r>
              <a:rPr lang="en-US" altLang="ko-KR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14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북마크</a:t>
            </a:r>
            <a:r>
              <a:rPr lang="ko-KR" alt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등 여러 옵션 활용 가능</a:t>
            </a:r>
            <a:endParaRPr lang="ja-JP" altLang="ja-JP" sz="1400" dirty="0">
              <a:latin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595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모바일 기기에서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기기에서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kumimoji="1" lang="ko-KR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①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교내 네트워크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(LAN)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접속 </a:t>
            </a:r>
            <a:r>
              <a:rPr kumimoji="1" lang="ja-JP" altLang="en-US" sz="2000" dirty="0">
                <a:latin typeface="Malgun Gothic" panose="020B0503020000020004" pitchFamily="34" charset="-127"/>
              </a:rPr>
              <a:t>⇒ </a:t>
            </a:r>
            <a:r>
              <a:rPr kumimoji="1" lang="ko-KR" altLang="en-US" sz="2000" dirty="0">
                <a:latin typeface="Malgun Gothic" panose="020B0503020000020004" pitchFamily="34" charset="-127"/>
              </a:rPr>
              <a:t>인터넷 브라우저에서 </a:t>
            </a:r>
            <a:r>
              <a:rPr kumimoji="1" lang="en-US" altLang="ja-JP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Ebook</a:t>
            </a:r>
            <a:r>
              <a:rPr kumimoji="1"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Central 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사이트 접속</a:t>
            </a:r>
            <a:endParaRPr kumimoji="1" lang="en-US" altLang="ko-KR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0" name="図 1">
            <a:extLst>
              <a:ext uri="{FF2B5EF4-FFF2-40B4-BE49-F238E27FC236}">
                <a16:creationId xmlns:a16="http://schemas.microsoft.com/office/drawing/2014/main" id="{0D12AFA5-A33B-44EF-AFB4-C3BE64D7E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235" y="2184800"/>
            <a:ext cx="6569530" cy="37017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54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모바일 기기에서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기기에서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kumimoji="1" lang="ko-KR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②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en-US" altLang="ja-JP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Ebook</a:t>
            </a:r>
            <a:r>
              <a:rPr kumimoji="1"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Central</a:t>
            </a: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원하는 도서 전체 다운로드</a:t>
            </a:r>
            <a:endParaRPr kumimoji="1" lang="en-US" altLang="ja-JP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C795C1-8C62-4B27-9CEA-7A7C175C2EEB}"/>
              </a:ext>
            </a:extLst>
          </p:cNvPr>
          <p:cNvSpPr txBox="1">
            <a:spLocks/>
          </p:cNvSpPr>
          <p:nvPr/>
        </p:nvSpPr>
        <p:spPr>
          <a:xfrm>
            <a:off x="3872519" y="6592424"/>
            <a:ext cx="4453486" cy="256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36B87E6-F1CF-4EFF-A5EB-AE71A4C4BD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7A28D43-7859-4337-8822-BBE2CB699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637" y="2174163"/>
            <a:ext cx="2214114" cy="45000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B12615EA-7F17-44B1-8DFE-2D31B1505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70" y="2174163"/>
            <a:ext cx="2214114" cy="4500000"/>
          </a:xfrm>
          <a:prstGeom prst="rect">
            <a:avLst/>
          </a:prstGeom>
        </p:spPr>
      </p:pic>
      <p:sp>
        <p:nvSpPr>
          <p:cNvPr id="8" name="テキスト ボックス 17">
            <a:extLst>
              <a:ext uri="{FF2B5EF4-FFF2-40B4-BE49-F238E27FC236}">
                <a16:creationId xmlns:a16="http://schemas.microsoft.com/office/drawing/2014/main" id="{5D315874-F109-4981-8506-386373E4EF70}"/>
              </a:ext>
            </a:extLst>
          </p:cNvPr>
          <p:cNvSpPr txBox="1"/>
          <p:nvPr/>
        </p:nvSpPr>
        <p:spPr>
          <a:xfrm>
            <a:off x="8265384" y="3024247"/>
            <a:ext cx="2214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원하는 사용 기기 선택</a:t>
            </a:r>
            <a:endParaRPr kumimoji="1" lang="ja-JP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9" name="テキスト ボックス 20">
            <a:extLst>
              <a:ext uri="{FF2B5EF4-FFF2-40B4-BE49-F238E27FC236}">
                <a16:creationId xmlns:a16="http://schemas.microsoft.com/office/drawing/2014/main" id="{21FD4E47-1A77-4E1B-8A1B-AED4E850A511}"/>
              </a:ext>
            </a:extLst>
          </p:cNvPr>
          <p:cNvSpPr txBox="1"/>
          <p:nvPr/>
        </p:nvSpPr>
        <p:spPr>
          <a:xfrm>
            <a:off x="8265384" y="3459587"/>
            <a:ext cx="2317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 </a:t>
            </a:r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– Adobe Digital Editions 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애플리케이션 설치</a:t>
            </a: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/>
            </a:r>
            <a:b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</a:b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（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설치 완료 시</a:t>
            </a:r>
            <a:r>
              <a:rPr kumimoji="1"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다음 단계로 이동</a:t>
            </a: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）</a:t>
            </a:r>
          </a:p>
        </p:txBody>
      </p:sp>
      <p:sp>
        <p:nvSpPr>
          <p:cNvPr id="12" name="テキスト ボックス 21">
            <a:extLst>
              <a:ext uri="{FF2B5EF4-FFF2-40B4-BE49-F238E27FC236}">
                <a16:creationId xmlns:a16="http://schemas.microsoft.com/office/drawing/2014/main" id="{FF1291B4-CB1D-43CD-8F9D-213A08BFA3CA}"/>
              </a:ext>
            </a:extLst>
          </p:cNvPr>
          <p:cNvSpPr txBox="1"/>
          <p:nvPr/>
        </p:nvSpPr>
        <p:spPr>
          <a:xfrm>
            <a:off x="8265386" y="4734990"/>
            <a:ext cx="2448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</a:t>
            </a: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</a:rPr>
              <a:t> </a:t>
            </a:r>
            <a:r>
              <a:rPr kumimoji="1" lang="en-US" altLang="ja-JP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– </a:t>
            </a:r>
            <a:r>
              <a:rPr kumimoji="1"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사용 기기에 도서 다운로드</a:t>
            </a:r>
            <a:endParaRPr kumimoji="1" lang="ja-JP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13" name="正方形/長方形 8">
            <a:extLst>
              <a:ext uri="{FF2B5EF4-FFF2-40B4-BE49-F238E27FC236}">
                <a16:creationId xmlns:a16="http://schemas.microsoft.com/office/drawing/2014/main" id="{06837E21-4A18-44CA-A9F3-BAC06AF88D31}"/>
              </a:ext>
            </a:extLst>
          </p:cNvPr>
          <p:cNvSpPr/>
          <p:nvPr/>
        </p:nvSpPr>
        <p:spPr bwMode="auto">
          <a:xfrm>
            <a:off x="4448471" y="4743836"/>
            <a:ext cx="209098" cy="2304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テキスト ボックス 2">
            <a:extLst>
              <a:ext uri="{FF2B5EF4-FFF2-40B4-BE49-F238E27FC236}">
                <a16:creationId xmlns:a16="http://schemas.microsoft.com/office/drawing/2014/main" id="{A1D234B3-883E-436A-9364-79864B76AC42}"/>
              </a:ext>
            </a:extLst>
          </p:cNvPr>
          <p:cNvSpPr txBox="1"/>
          <p:nvPr/>
        </p:nvSpPr>
        <p:spPr>
          <a:xfrm>
            <a:off x="1910691" y="1853621"/>
            <a:ext cx="379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기기에서 보이는</a:t>
            </a:r>
            <a:r>
              <a:rPr lang="en-US" altLang="ko-KR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Ebook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Central</a:t>
            </a:r>
            <a:r>
              <a:rPr lang="ko-KR" altLang="en-US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화면</a:t>
            </a:r>
            <a:endParaRPr lang="ja-JP" altLang="ja-JP" sz="1400" dirty="0">
              <a:solidFill>
                <a:schemeClr val="accent3">
                  <a:lumMod val="50000"/>
                </a:schemeClr>
              </a:solidFill>
              <a:latin typeface="Malgun Gothic" panose="020B0503020000020004" pitchFamily="34" charset="-127"/>
            </a:endParaRPr>
          </a:p>
        </p:txBody>
      </p:sp>
      <p:sp>
        <p:nvSpPr>
          <p:cNvPr id="16" name="テキスト ボックス 2">
            <a:extLst>
              <a:ext uri="{FF2B5EF4-FFF2-40B4-BE49-F238E27FC236}">
                <a16:creationId xmlns:a16="http://schemas.microsoft.com/office/drawing/2014/main" id="{CAAC7342-E149-444D-9635-67F5086E88E0}"/>
              </a:ext>
            </a:extLst>
          </p:cNvPr>
          <p:cNvSpPr txBox="1"/>
          <p:nvPr/>
        </p:nvSpPr>
        <p:spPr>
          <a:xfrm>
            <a:off x="5803962" y="1853621"/>
            <a:ext cx="269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～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lang="ko-KR" altLang="en-US" sz="1400" dirty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단계에 따라 도서 다운로드</a:t>
            </a:r>
            <a:endParaRPr lang="ja-JP" altLang="ja-JP" sz="1400" dirty="0">
              <a:solidFill>
                <a:schemeClr val="accent3">
                  <a:lumMod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23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72136" y="2146881"/>
            <a:ext cx="10847728" cy="2795332"/>
            <a:chOff x="293671" y="2387600"/>
            <a:chExt cx="8556658" cy="2082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71" y="2387600"/>
              <a:ext cx="8556658" cy="2082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1125" y="2819165"/>
              <a:ext cx="1701208" cy="119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ENCYCLOPEDIAS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</a:p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특정 관심 분야의 요약이나 배경을 파악하거나 다른 분야와의 연관성을 파악하고자 할 때 </a:t>
              </a:r>
              <a:endParaRPr lang="en-US" sz="1400" dirty="0">
                <a:solidFill>
                  <a:schemeClr val="bg1"/>
                </a:solidFill>
                <a:latin typeface="+mn-ea"/>
                <a:cs typeface="Roboto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76354" y="2819165"/>
              <a:ext cx="1701208" cy="87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ATLASES </a:t>
              </a:r>
            </a:p>
            <a:p>
              <a:pPr algn="ctr"/>
              <a:endParaRPr lang="en-US" sz="1400" b="1" dirty="0">
                <a:solidFill>
                  <a:schemeClr val="bg1"/>
                </a:solidFill>
                <a:latin typeface="+mn-ea"/>
                <a:cs typeface="Roboto" charset="0"/>
              </a:endParaRPr>
            </a:p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주요 주제에 대한 지리학적인 관점을 파악하고자 할 때 </a:t>
              </a:r>
              <a:endParaRPr lang="en-US" sz="1400" dirty="0">
                <a:solidFill>
                  <a:schemeClr val="bg1"/>
                </a:solidFill>
                <a:latin typeface="+mn-ea"/>
                <a:cs typeface="Roboto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5323" y="2815623"/>
              <a:ext cx="1701208" cy="87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HANDBOOKS</a:t>
              </a:r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&amp; </a:t>
              </a:r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MANUALS</a:t>
              </a:r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</a:p>
            <a:p>
              <a:pPr algn="ctr"/>
              <a:endParaRPr lang="en-US" sz="1400" dirty="0">
                <a:solidFill>
                  <a:schemeClr val="bg1"/>
                </a:solidFill>
                <a:latin typeface="+mn-ea"/>
                <a:cs typeface="Roboto Light" charset="0"/>
              </a:endParaRPr>
            </a:p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특정한 작동법을 배우고자 할 때 </a:t>
              </a:r>
              <a:endParaRPr lang="en-US" sz="1400" dirty="0">
                <a:solidFill>
                  <a:schemeClr val="bg1"/>
                </a:solidFill>
                <a:latin typeface="+mn-ea"/>
                <a:cs typeface="Roboto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04572" y="2812081"/>
              <a:ext cx="1701208" cy="119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DICTIONARIES</a:t>
              </a:r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</a:p>
            <a:p>
              <a:pPr algn="ctr"/>
              <a:endParaRPr lang="en-US" sz="1400" dirty="0">
                <a:solidFill>
                  <a:schemeClr val="bg1"/>
                </a:solidFill>
                <a:latin typeface="+mn-ea"/>
                <a:cs typeface="Roboto Light" charset="0"/>
              </a:endParaRPr>
            </a:p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단어의 의미 파악</a:t>
              </a:r>
              <a:r>
                <a:rPr lang="en-US" altLang="ko-KR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, </a:t>
              </a:r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어원에 대한 연구</a:t>
              </a:r>
              <a:r>
                <a:rPr lang="en-US" altLang="ko-KR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,  </a:t>
              </a:r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다양한 활용 및 시대적인 활용의 변천을 파악하고자 할 때  </a:t>
              </a:r>
              <a:endParaRPr lang="en-US" sz="1400" dirty="0">
                <a:solidFill>
                  <a:schemeClr val="bg1"/>
                </a:solidFill>
                <a:latin typeface="+mn-ea"/>
                <a:cs typeface="Roboto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2563" y="2822716"/>
              <a:ext cx="1701208" cy="71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n-ea"/>
                  <a:cs typeface="Roboto" charset="0"/>
                </a:rPr>
                <a:t>GUIDES</a:t>
              </a:r>
              <a: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  <a:t> </a:t>
              </a:r>
              <a:br>
                <a:rPr lang="en-US" sz="1400" dirty="0">
                  <a:solidFill>
                    <a:schemeClr val="bg1"/>
                  </a:solidFill>
                  <a:latin typeface="+mn-ea"/>
                  <a:cs typeface="Roboto Light" charset="0"/>
                </a:rPr>
              </a:br>
              <a:endParaRPr lang="en-US" sz="1400" dirty="0">
                <a:solidFill>
                  <a:schemeClr val="bg1"/>
                </a:solidFill>
                <a:latin typeface="+mn-ea"/>
                <a:cs typeface="Roboto Light" charset="0"/>
              </a:endParaRPr>
            </a:p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+mn-ea"/>
                  <a:cs typeface="Roboto" charset="0"/>
                </a:rPr>
                <a:t>문장의 구성이나 작문에 대한 가이드</a:t>
              </a:r>
              <a:endParaRPr lang="en-US" sz="1400" dirty="0">
                <a:solidFill>
                  <a:schemeClr val="bg1"/>
                </a:solidFill>
                <a:latin typeface="+mn-ea"/>
                <a:cs typeface="Roboto" charset="0"/>
              </a:endParaRPr>
            </a:p>
          </p:txBody>
        </p: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4BB50D61-E104-4388-8AD1-FA004F75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/>
          <a:lstStyle/>
          <a:p>
            <a:r>
              <a:rPr lang="ko-KR" altLang="en-US" dirty="0"/>
              <a:t>컬렉션 구성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모바일 기기에서 </a:t>
            </a:r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활용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모바일 기기에서 도서 전체 다운로드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>
              <a:buNone/>
            </a:pPr>
            <a:r>
              <a:rPr kumimoji="1" lang="ko-KR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③</a:t>
            </a:r>
            <a:r>
              <a:rPr kumimoji="1"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Adobe Digital Editions 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애플리케이션에서 다운로드 한 도서 확인 및 이용</a:t>
            </a:r>
            <a:endParaRPr lang="en-US" altLang="ja-JP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FD620C3-7DDF-464B-B6B7-602A4338097B}"/>
              </a:ext>
            </a:extLst>
          </p:cNvPr>
          <p:cNvGrpSpPr/>
          <p:nvPr/>
        </p:nvGrpSpPr>
        <p:grpSpPr>
          <a:xfrm>
            <a:off x="517200" y="1955506"/>
            <a:ext cx="2530107" cy="4467089"/>
            <a:chOff x="-1931155" y="330358"/>
            <a:chExt cx="2606040" cy="4601154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860AC0A-555D-44F5-9C09-1AA6C0059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169" t="5117" r="15228" b="65328"/>
            <a:stretch/>
          </p:blipFill>
          <p:spPr>
            <a:xfrm>
              <a:off x="-1930711" y="330358"/>
              <a:ext cx="2605153" cy="2026833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A784079-182C-4FC1-A6ED-18D9A05A4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9428" t="5425" r="14824" b="57709"/>
            <a:stretch/>
          </p:blipFill>
          <p:spPr>
            <a:xfrm>
              <a:off x="-1931155" y="2331065"/>
              <a:ext cx="2606040" cy="2600447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004AC152-A239-4E62-8896-F767C76A5F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18" t="7083" r="9082" b="34475"/>
          <a:stretch/>
        </p:blipFill>
        <p:spPr>
          <a:xfrm>
            <a:off x="9200049" y="2585140"/>
            <a:ext cx="2606040" cy="3297379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B29E4353-DAD5-4466-9B30-4ACCDC8B28B4}"/>
              </a:ext>
            </a:extLst>
          </p:cNvPr>
          <p:cNvGrpSpPr/>
          <p:nvPr/>
        </p:nvGrpSpPr>
        <p:grpSpPr>
          <a:xfrm>
            <a:off x="6383618" y="1949139"/>
            <a:ext cx="2606040" cy="4569378"/>
            <a:chOff x="8026682" y="791552"/>
            <a:chExt cx="2606040" cy="4569378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7720F0D4-0670-44C4-90D5-DFF560C9A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9686" t="5772" r="12928" b="30219"/>
            <a:stretch/>
          </p:blipFill>
          <p:spPr>
            <a:xfrm>
              <a:off x="8026682" y="1524905"/>
              <a:ext cx="2606040" cy="3836025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D1685A97-CEF8-41FC-BC64-338D707D1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9028" t="7769" r="13506" b="79380"/>
            <a:stretch/>
          </p:blipFill>
          <p:spPr>
            <a:xfrm>
              <a:off x="8026682" y="791552"/>
              <a:ext cx="2606040" cy="769404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EA6EBFE-5F3A-4B10-B07F-12E4BFA11B5D}"/>
              </a:ext>
            </a:extLst>
          </p:cNvPr>
          <p:cNvGrpSpPr/>
          <p:nvPr/>
        </p:nvGrpSpPr>
        <p:grpSpPr>
          <a:xfrm>
            <a:off x="3454646" y="2000178"/>
            <a:ext cx="2606040" cy="4467303"/>
            <a:chOff x="3986450" y="2101968"/>
            <a:chExt cx="2606040" cy="4467303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B141391A-BB13-40FE-B2BF-349535B59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09" t="7237" r="26925" b="45844"/>
            <a:stretch/>
          </p:blipFill>
          <p:spPr>
            <a:xfrm>
              <a:off x="3986450" y="2639031"/>
              <a:ext cx="2606040" cy="393024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B62A2DD-28BF-40C6-B5CC-D95F469E5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0369" t="53174" r="10065" b="37049"/>
            <a:stretch/>
          </p:blipFill>
          <p:spPr>
            <a:xfrm>
              <a:off x="3986450" y="2101968"/>
              <a:ext cx="2606040" cy="569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311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BFB3-1595-4197-8085-9B9AD744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도움말 페이지</a:t>
            </a:r>
            <a:endParaRPr lang="de-DE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4015-7155-43FD-AB26-D75380F8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71" y="1039090"/>
            <a:ext cx="11272058" cy="5486399"/>
          </a:xfrm>
        </p:spPr>
        <p:txBody>
          <a:bodyPr>
            <a:normAutofit/>
          </a:bodyPr>
          <a:lstStyle/>
          <a:p>
            <a:r>
              <a:rPr lang="de-DE" dirty="0">
                <a:latin typeface="+mn-ea"/>
                <a:ea typeface="+mn-ea"/>
              </a:rPr>
              <a:t>Libguide(</a:t>
            </a:r>
            <a:r>
              <a:rPr lang="ko-KR" altLang="en-US" dirty="0">
                <a:latin typeface="+mn-ea"/>
                <a:ea typeface="+mn-ea"/>
              </a:rPr>
              <a:t>온라인 이용가이드 사이트</a:t>
            </a:r>
            <a:r>
              <a:rPr lang="en-US" altLang="ko-KR" dirty="0">
                <a:latin typeface="+mn-ea"/>
                <a:ea typeface="+mn-ea"/>
              </a:rPr>
              <a:t>):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</a:rPr>
              <a:t>Ebook Central: </a:t>
            </a:r>
            <a:r>
              <a:rPr lang="de-DE" dirty="0">
                <a:latin typeface="+mn-ea"/>
                <a:ea typeface="+mn-ea"/>
                <a:hlinkClick r:id="rId3"/>
              </a:rPr>
              <a:t>https://proquest.libguides.com/ebckorea</a:t>
            </a:r>
            <a:r>
              <a:rPr lang="de-DE" dirty="0">
                <a:latin typeface="+mn-ea"/>
                <a:ea typeface="+mn-ea"/>
              </a:rPr>
              <a:t> </a:t>
            </a:r>
          </a:p>
          <a:p>
            <a:pPr marL="457200" lvl="1" indent="0">
              <a:buNone/>
            </a:pPr>
            <a:r>
              <a:rPr lang="de-DE" altLang="ko-KR" dirty="0">
                <a:latin typeface="+mn-ea"/>
                <a:ea typeface="+mn-ea"/>
              </a:rPr>
              <a:t>Ebook Central </a:t>
            </a:r>
            <a:r>
              <a:rPr lang="en-US" altLang="ko-KR" dirty="0">
                <a:latin typeface="+mn-ea"/>
                <a:ea typeface="+mn-ea"/>
              </a:rPr>
              <a:t>DDA: </a:t>
            </a:r>
            <a:r>
              <a:rPr lang="en-US" altLang="ko-KR" dirty="0">
                <a:latin typeface="+mn-ea"/>
                <a:ea typeface="+mn-ea"/>
                <a:hlinkClick r:id="rId4"/>
              </a:rPr>
              <a:t>https://proquest.libguides.com/ebckoreadda</a:t>
            </a:r>
            <a:r>
              <a:rPr lang="en-US" altLang="ko-KR" dirty="0">
                <a:latin typeface="+mn-ea"/>
                <a:ea typeface="+mn-ea"/>
              </a:rPr>
              <a:t> </a:t>
            </a:r>
          </a:p>
          <a:p>
            <a:pPr marL="457200" lvl="1" indent="0">
              <a:buNone/>
            </a:pPr>
            <a:r>
              <a:rPr lang="de-DE" altLang="ko-KR" dirty="0">
                <a:latin typeface="+mn-ea"/>
                <a:ea typeface="+mn-ea"/>
              </a:rPr>
              <a:t>Ebook Central(English</a:t>
            </a:r>
            <a:r>
              <a:rPr lang="en-US" altLang="ko-KR" dirty="0">
                <a:latin typeface="+mn-ea"/>
                <a:ea typeface="+mn-ea"/>
              </a:rPr>
              <a:t>): </a:t>
            </a:r>
            <a:r>
              <a:rPr lang="en-US" altLang="ko-KR" dirty="0">
                <a:latin typeface="+mn-ea"/>
                <a:ea typeface="+mn-ea"/>
                <a:hlinkClick r:id="rId5"/>
              </a:rPr>
              <a:t>https://proquest.libguides.com/ebookcentral</a:t>
            </a:r>
            <a:r>
              <a:rPr lang="en-US" altLang="ko-KR" dirty="0">
                <a:latin typeface="+mn-ea"/>
                <a:ea typeface="+mn-ea"/>
              </a:rPr>
              <a:t> </a:t>
            </a:r>
            <a:endParaRPr lang="de-DE" dirty="0">
              <a:latin typeface="+mn-ea"/>
              <a:ea typeface="+mn-ea"/>
            </a:endParaRPr>
          </a:p>
          <a:p>
            <a:r>
              <a:rPr lang="ko-KR" altLang="en-US" dirty="0">
                <a:latin typeface="+mn-ea"/>
                <a:ea typeface="+mn-ea"/>
              </a:rPr>
              <a:t>제품 소개 페이지</a:t>
            </a:r>
            <a:r>
              <a:rPr lang="en-US" altLang="ko-KR" dirty="0">
                <a:latin typeface="+mn-ea"/>
                <a:ea typeface="+mn-ea"/>
              </a:rPr>
              <a:t>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6"/>
              </a:rPr>
              <a:t>https://about.proquest.com/products-services/ebooks/ebooks-main.html</a:t>
            </a:r>
            <a:r>
              <a:rPr lang="de-DE" dirty="0">
                <a:latin typeface="+mn-ea"/>
                <a:ea typeface="+mn-ea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+mn-ea"/>
                <a:ea typeface="+mn-ea"/>
              </a:rPr>
              <a:t>Support Center: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7"/>
              </a:rPr>
              <a:t>https://support.proquest.com/prodhome?pcat=Ebook_Central__c</a:t>
            </a:r>
            <a:r>
              <a:rPr lang="de-DE" dirty="0">
                <a:latin typeface="+mn-ea"/>
                <a:ea typeface="+mn-ea"/>
              </a:rPr>
              <a:t> </a:t>
            </a:r>
          </a:p>
          <a:p>
            <a:r>
              <a:rPr lang="ko-KR" altLang="en-US" sz="2400" dirty="0">
                <a:latin typeface="+mn-ea"/>
                <a:ea typeface="+mn-ea"/>
              </a:rPr>
              <a:t>기타 문의사항은 </a:t>
            </a:r>
            <a:r>
              <a:rPr lang="en-US" altLang="ko-KR" sz="2400" dirty="0">
                <a:latin typeface="+mn-ea"/>
                <a:ea typeface="+mn-ea"/>
              </a:rPr>
              <a:t>ProQuest </a:t>
            </a:r>
            <a:r>
              <a:rPr lang="ko-KR" altLang="en-US" sz="2400" dirty="0">
                <a:latin typeface="+mn-ea"/>
                <a:ea typeface="+mn-ea"/>
              </a:rPr>
              <a:t>한국지사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en-US" altLang="ko-KR" sz="2400" dirty="0">
                <a:latin typeface="+mn-ea"/>
                <a:ea typeface="+mn-ea"/>
                <a:hlinkClick r:id="rId8"/>
              </a:rPr>
              <a:t>korea@asia.proquest.com</a:t>
            </a:r>
            <a:r>
              <a:rPr lang="en-US" altLang="ko-KR" sz="2400" dirty="0">
                <a:latin typeface="+mn-ea"/>
                <a:ea typeface="+mn-ea"/>
              </a:rPr>
              <a:t>)</a:t>
            </a:r>
            <a:r>
              <a:rPr lang="ko-KR" altLang="en-US" sz="2400" dirty="0">
                <a:latin typeface="+mn-ea"/>
                <a:ea typeface="+mn-ea"/>
              </a:rPr>
              <a:t>로 연락 주십시오</a:t>
            </a:r>
            <a:endParaRPr lang="de-DE" sz="2400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893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26F29A-3C94-4B15-8F7A-E46AB88321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>
                <a:latin typeface="+mn-ea"/>
                <a:ea typeface="+mn-ea"/>
              </a:rPr>
              <a:t>감사합니다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D008FF-1F70-4D76-83F1-C33E6AD3F6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762" y="3857379"/>
            <a:ext cx="10150475" cy="309562"/>
          </a:xfrm>
        </p:spPr>
        <p:txBody>
          <a:bodyPr/>
          <a:lstStyle/>
          <a:p>
            <a:r>
              <a:rPr lang="en-US" altLang="ko-KR" sz="2000" i="0">
                <a:latin typeface="+mj-ea"/>
                <a:ea typeface="+mj-ea"/>
              </a:rPr>
              <a:t>ProQuest </a:t>
            </a:r>
            <a:r>
              <a:rPr lang="ko-KR" altLang="en-US" sz="2000" i="0" dirty="0">
                <a:latin typeface="+mj-ea"/>
                <a:ea typeface="+mj-ea"/>
              </a:rPr>
              <a:t>한국지사</a:t>
            </a:r>
          </a:p>
        </p:txBody>
      </p:sp>
    </p:spTree>
    <p:extLst>
      <p:ext uri="{BB962C8B-B14F-4D97-AF65-F5344CB8AC3E}">
        <p14:creationId xmlns:p14="http://schemas.microsoft.com/office/powerpoint/2010/main" val="40037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1CD0973-C8A7-4EC2-A5E5-BF607E64F2A9}"/>
              </a:ext>
            </a:extLst>
          </p:cNvPr>
          <p:cNvSpPr/>
          <p:nvPr/>
        </p:nvSpPr>
        <p:spPr>
          <a:xfrm>
            <a:off x="0" y="882681"/>
            <a:ext cx="12192000" cy="2028260"/>
          </a:xfrm>
          <a:prstGeom prst="rect">
            <a:avLst/>
          </a:prstGeom>
          <a:solidFill>
            <a:srgbClr val="E7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AAE6339-A469-4B2D-9F29-F21B3FB80514}"/>
              </a:ext>
            </a:extLst>
          </p:cNvPr>
          <p:cNvGrpSpPr/>
          <p:nvPr/>
        </p:nvGrpSpPr>
        <p:grpSpPr>
          <a:xfrm>
            <a:off x="757428" y="882681"/>
            <a:ext cx="10677144" cy="2060638"/>
            <a:chOff x="-9144" y="950921"/>
            <a:chExt cx="9162288" cy="2060638"/>
          </a:xfrm>
        </p:grpSpPr>
        <p:pic>
          <p:nvPicPr>
            <p:cNvPr id="10" name="Picture 34">
              <a:extLst>
                <a:ext uri="{FF2B5EF4-FFF2-40B4-BE49-F238E27FC236}">
                  <a16:creationId xmlns:a16="http://schemas.microsoft.com/office/drawing/2014/main" id="{1DED0E80-DE65-4854-990C-E82C68AC6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144" y="950921"/>
              <a:ext cx="9162288" cy="2060638"/>
            </a:xfrm>
            <a:prstGeom prst="rect">
              <a:avLst/>
            </a:prstGeom>
          </p:spPr>
        </p:pic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A1EBD3B-8260-426D-8424-7059FF6DE5CC}"/>
                </a:ext>
              </a:extLst>
            </p:cNvPr>
            <p:cNvSpPr txBox="1"/>
            <p:nvPr/>
          </p:nvSpPr>
          <p:spPr>
            <a:xfrm>
              <a:off x="4073806" y="1010819"/>
              <a:ext cx="993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 err="1"/>
                <a:t>Ebook</a:t>
              </a:r>
              <a:r>
                <a:rPr lang="en-US" sz="700" b="1" dirty="0"/>
                <a:t> Reference Collection</a:t>
              </a: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32BEC3E-B024-4D49-866F-4A49D2DE9942}"/>
                </a:ext>
              </a:extLst>
            </p:cNvPr>
            <p:cNvSpPr txBox="1"/>
            <p:nvPr/>
          </p:nvSpPr>
          <p:spPr>
            <a:xfrm>
              <a:off x="465621" y="2613390"/>
              <a:ext cx="5816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/>
                <a:t>Users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F1DBEB-2566-4C5A-9A95-2D9539D1268C}"/>
              </a:ext>
            </a:extLst>
          </p:cNvPr>
          <p:cNvSpPr txBox="1"/>
          <p:nvPr/>
        </p:nvSpPr>
        <p:spPr>
          <a:xfrm>
            <a:off x="7864641" y="5514223"/>
            <a:ext cx="326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다운로드를 통한 </a:t>
            </a:r>
            <a:r>
              <a:rPr lang="en-US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offline</a:t>
            </a:r>
            <a:r>
              <a:rPr lang="ko-KR" altLang="en-US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에서 읽기 </a:t>
            </a:r>
            <a:r>
              <a:rPr lang="en-US" altLang="ko-KR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원문 다운로드 </a:t>
            </a:r>
            <a:r>
              <a:rPr lang="en-US" altLang="ko-KR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&amp; </a:t>
            </a:r>
            <a:r>
              <a:rPr lang="ko-KR" altLang="en-US" sz="16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챕터 다운로드</a:t>
            </a:r>
            <a:endParaRPr lang="en-US" sz="1600" dirty="0">
              <a:solidFill>
                <a:prstClr val="black"/>
              </a:solidFill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1AB6B-562E-462A-A3C1-B455610EFDFE}"/>
              </a:ext>
            </a:extLst>
          </p:cNvPr>
          <p:cNvSpPr txBox="1"/>
          <p:nvPr/>
        </p:nvSpPr>
        <p:spPr>
          <a:xfrm>
            <a:off x="1798460" y="5247884"/>
            <a:ext cx="242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PC </a:t>
            </a:r>
            <a:r>
              <a:rPr lang="ko-KR" altLang="en-US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및 모바일에서 모두 이용 </a:t>
            </a:r>
            <a:endParaRPr lang="en-US" altLang="ko-KR" sz="1400" dirty="0">
              <a:solidFill>
                <a:prstClr val="black"/>
              </a:solidFill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사용 기기에 최적화된 인터페이스</a:t>
            </a:r>
            <a:r>
              <a:rPr lang="en-US" altLang="ko-KR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interface)</a:t>
            </a:r>
          </a:p>
        </p:txBody>
      </p:sp>
      <p:pic>
        <p:nvPicPr>
          <p:cNvPr id="25" name="Picture 42">
            <a:extLst>
              <a:ext uri="{FF2B5EF4-FFF2-40B4-BE49-F238E27FC236}">
                <a16:creationId xmlns:a16="http://schemas.microsoft.com/office/drawing/2014/main" id="{EE0DCD93-A693-4F3A-A28F-1F0E631C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114" y="4463694"/>
            <a:ext cx="1773772" cy="942152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EF050544-62D2-4F57-95D8-50737F37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56" y="5123538"/>
            <a:ext cx="612000" cy="987359"/>
          </a:xfrm>
          <a:prstGeom prst="rect">
            <a:avLst/>
          </a:prstGeom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id="{35890D28-7B00-4F93-9A44-92FE5362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648" y="5442820"/>
            <a:ext cx="576000" cy="72757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4FA2AC8-92BF-4620-B22F-DEC48992077B}"/>
              </a:ext>
            </a:extLst>
          </p:cNvPr>
          <p:cNvGrpSpPr/>
          <p:nvPr/>
        </p:nvGrpSpPr>
        <p:grpSpPr>
          <a:xfrm>
            <a:off x="1968500" y="3162723"/>
            <a:ext cx="3365501" cy="1163081"/>
            <a:chOff x="444499" y="3030642"/>
            <a:chExt cx="3365501" cy="11630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E57384-56B3-4587-87B6-E3D2C97965DB}"/>
                </a:ext>
              </a:extLst>
            </p:cNvPr>
            <p:cNvSpPr txBox="1"/>
            <p:nvPr/>
          </p:nvSpPr>
          <p:spPr>
            <a:xfrm>
              <a:off x="630621" y="3466376"/>
              <a:ext cx="1956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dirty="0">
                  <a:solidFill>
                    <a:prstClr val="black"/>
                  </a:solidFill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무제한 동시접속</a:t>
              </a:r>
              <a:endParaRPr lang="en-US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pic>
          <p:nvPicPr>
            <p:cNvPr id="26" name="Picture 43">
              <a:extLst>
                <a:ext uri="{FF2B5EF4-FFF2-40B4-BE49-F238E27FC236}">
                  <a16:creationId xmlns:a16="http://schemas.microsoft.com/office/drawing/2014/main" id="{DC59EF04-AC9C-435C-B681-86055B143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3712" y="3205115"/>
              <a:ext cx="667645" cy="891854"/>
            </a:xfrm>
            <a:prstGeom prst="rect">
              <a:avLst/>
            </a:prstGeom>
          </p:spPr>
        </p:pic>
        <p:sp>
          <p:nvSpPr>
            <p:cNvPr id="31" name="말풍선: 모서리가 둥근 사각형 30">
              <a:extLst>
                <a:ext uri="{FF2B5EF4-FFF2-40B4-BE49-F238E27FC236}">
                  <a16:creationId xmlns:a16="http://schemas.microsoft.com/office/drawing/2014/main" id="{76D217E6-ED8D-43C5-A048-98C90A09BEFE}"/>
                </a:ext>
              </a:extLst>
            </p:cNvPr>
            <p:cNvSpPr/>
            <p:nvPr/>
          </p:nvSpPr>
          <p:spPr>
            <a:xfrm>
              <a:off x="444499" y="3030642"/>
              <a:ext cx="3365501" cy="1163081"/>
            </a:xfrm>
            <a:prstGeom prst="wedgeRoundRectCallout">
              <a:avLst>
                <a:gd name="adj1" fmla="val 44978"/>
                <a:gd name="adj2" fmla="val 71405"/>
                <a:gd name="adj3" fmla="val 16667"/>
              </a:avLst>
            </a:prstGeom>
            <a:noFill/>
            <a:ln>
              <a:solidFill>
                <a:srgbClr val="17B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latin typeface="Roboto Regular"/>
                <a:cs typeface="Roboto Regular"/>
              </a:endParaRPr>
            </a:p>
          </p:txBody>
        </p:sp>
      </p:grpSp>
      <p:sp>
        <p:nvSpPr>
          <p:cNvPr id="32" name="말풍선: 모서리가 둥근 사각형 31">
            <a:extLst>
              <a:ext uri="{FF2B5EF4-FFF2-40B4-BE49-F238E27FC236}">
                <a16:creationId xmlns:a16="http://schemas.microsoft.com/office/drawing/2014/main" id="{B5073781-3466-4F57-A2D0-37A9AB379BDE}"/>
              </a:ext>
            </a:extLst>
          </p:cNvPr>
          <p:cNvSpPr/>
          <p:nvPr/>
        </p:nvSpPr>
        <p:spPr>
          <a:xfrm>
            <a:off x="1802670" y="4988654"/>
            <a:ext cx="3276865" cy="1295558"/>
          </a:xfrm>
          <a:prstGeom prst="wedgeRoundRectCallout">
            <a:avLst>
              <a:gd name="adj1" fmla="val 45280"/>
              <a:gd name="adj2" fmla="val -70004"/>
              <a:gd name="adj3" fmla="val 16667"/>
            </a:avLst>
          </a:prstGeom>
          <a:noFill/>
          <a:ln>
            <a:solidFill>
              <a:srgbClr val="17B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latin typeface="Roboto Regular"/>
              <a:cs typeface="Roboto Regular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52BBC10-CF6D-40F6-83A5-E7B094B414EB}"/>
              </a:ext>
            </a:extLst>
          </p:cNvPr>
          <p:cNvGrpSpPr/>
          <p:nvPr/>
        </p:nvGrpSpPr>
        <p:grpSpPr>
          <a:xfrm>
            <a:off x="6278939" y="3152563"/>
            <a:ext cx="3147019" cy="644769"/>
            <a:chOff x="4754938" y="3030642"/>
            <a:chExt cx="3147019" cy="6447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4D8EF6-B5BD-4C1C-ACA7-A706A058D971}"/>
                </a:ext>
              </a:extLst>
            </p:cNvPr>
            <p:cNvSpPr txBox="1"/>
            <p:nvPr/>
          </p:nvSpPr>
          <p:spPr>
            <a:xfrm>
              <a:off x="5652531" y="3155085"/>
              <a:ext cx="2193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dirty="0">
                  <a:solidFill>
                    <a:prstClr val="black"/>
                  </a:solidFill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유용한 자료 검색</a:t>
              </a:r>
              <a:endParaRPr lang="en-US" b="1" i="1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48704DE9-D241-43D6-A3B6-4F14E117E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4124" y="3128965"/>
              <a:ext cx="546446" cy="546446"/>
            </a:xfrm>
            <a:prstGeom prst="rect">
              <a:avLst/>
            </a:prstGeom>
          </p:spPr>
        </p:pic>
        <p:sp>
          <p:nvSpPr>
            <p:cNvPr id="33" name="말풍선: 모서리가 둥근 사각형 32">
              <a:extLst>
                <a:ext uri="{FF2B5EF4-FFF2-40B4-BE49-F238E27FC236}">
                  <a16:creationId xmlns:a16="http://schemas.microsoft.com/office/drawing/2014/main" id="{F5CE54C5-EAEB-4574-B43C-256A9FA31A5A}"/>
                </a:ext>
              </a:extLst>
            </p:cNvPr>
            <p:cNvSpPr/>
            <p:nvPr/>
          </p:nvSpPr>
          <p:spPr>
            <a:xfrm>
              <a:off x="4754938" y="3030642"/>
              <a:ext cx="3147019" cy="644769"/>
            </a:xfrm>
            <a:prstGeom prst="wedgeRoundRectCallout">
              <a:avLst>
                <a:gd name="adj1" fmla="val -41364"/>
                <a:gd name="adj2" fmla="val 98363"/>
                <a:gd name="adj3" fmla="val 16667"/>
              </a:avLst>
            </a:prstGeom>
            <a:noFill/>
            <a:ln>
              <a:solidFill>
                <a:srgbClr val="17B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latin typeface="Roboto Regular"/>
                <a:cs typeface="Roboto Regular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1C9AA58-AC56-426B-B81E-F384A0A0A25E}"/>
              </a:ext>
            </a:extLst>
          </p:cNvPr>
          <p:cNvGrpSpPr/>
          <p:nvPr/>
        </p:nvGrpSpPr>
        <p:grpSpPr>
          <a:xfrm>
            <a:off x="7677169" y="3965641"/>
            <a:ext cx="3147019" cy="1002486"/>
            <a:chOff x="5852915" y="4168089"/>
            <a:chExt cx="3147019" cy="10024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A93A79-835A-4763-872F-D9FD8BE7B6F7}"/>
                </a:ext>
              </a:extLst>
            </p:cNvPr>
            <p:cNvSpPr txBox="1"/>
            <p:nvPr/>
          </p:nvSpPr>
          <p:spPr>
            <a:xfrm>
              <a:off x="7007861" y="4493493"/>
              <a:ext cx="1970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On-line</a:t>
              </a:r>
              <a:r>
                <a:rPr lang="ko-KR" altLang="en-US" dirty="0">
                  <a:solidFill>
                    <a:prstClr val="black"/>
                  </a:solidFill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에서 읽기</a:t>
              </a:r>
              <a:endParaRPr lang="en-US" dirty="0">
                <a:solidFill>
                  <a:prstClr val="black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pic>
          <p:nvPicPr>
            <p:cNvPr id="29" name="Picture 21">
              <a:extLst>
                <a:ext uri="{FF2B5EF4-FFF2-40B4-BE49-F238E27FC236}">
                  <a16:creationId xmlns:a16="http://schemas.microsoft.com/office/drawing/2014/main" id="{2C878A17-E768-47CD-9853-E1B9FDBB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7651" y="4363831"/>
              <a:ext cx="936000" cy="628657"/>
            </a:xfrm>
            <a:prstGeom prst="rect">
              <a:avLst/>
            </a:prstGeom>
          </p:spPr>
        </p:pic>
        <p:sp>
          <p:nvSpPr>
            <p:cNvPr id="34" name="말풍선: 모서리가 둥근 사각형 33">
              <a:extLst>
                <a:ext uri="{FF2B5EF4-FFF2-40B4-BE49-F238E27FC236}">
                  <a16:creationId xmlns:a16="http://schemas.microsoft.com/office/drawing/2014/main" id="{D83BB626-7C19-4D7A-8BE9-273D5C9215A9}"/>
                </a:ext>
              </a:extLst>
            </p:cNvPr>
            <p:cNvSpPr/>
            <p:nvPr/>
          </p:nvSpPr>
          <p:spPr>
            <a:xfrm>
              <a:off x="5852915" y="4168089"/>
              <a:ext cx="3147019" cy="1002486"/>
            </a:xfrm>
            <a:prstGeom prst="wedgeRoundRectCallout">
              <a:avLst>
                <a:gd name="adj1" fmla="val -58353"/>
                <a:gd name="adj2" fmla="val 45024"/>
                <a:gd name="adj3" fmla="val 16667"/>
              </a:avLst>
            </a:prstGeom>
            <a:noFill/>
            <a:ln>
              <a:solidFill>
                <a:srgbClr val="17B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latin typeface="Roboto Regular"/>
                <a:cs typeface="Roboto Regular"/>
              </a:endParaRPr>
            </a:p>
          </p:txBody>
        </p:sp>
      </p:grpSp>
      <p:sp>
        <p:nvSpPr>
          <p:cNvPr id="35" name="말풍선: 모서리가 둥근 사각형 34">
            <a:extLst>
              <a:ext uri="{FF2B5EF4-FFF2-40B4-BE49-F238E27FC236}">
                <a16:creationId xmlns:a16="http://schemas.microsoft.com/office/drawing/2014/main" id="{E4FC79BE-9165-4435-B5DF-2CF05A25B335}"/>
              </a:ext>
            </a:extLst>
          </p:cNvPr>
          <p:cNvSpPr/>
          <p:nvPr/>
        </p:nvSpPr>
        <p:spPr>
          <a:xfrm>
            <a:off x="7053573" y="5303066"/>
            <a:ext cx="4087708" cy="1039561"/>
          </a:xfrm>
          <a:prstGeom prst="wedgeRoundRectCallout">
            <a:avLst>
              <a:gd name="adj1" fmla="val -60498"/>
              <a:gd name="adj2" fmla="val -37722"/>
              <a:gd name="adj3" fmla="val 16667"/>
            </a:avLst>
          </a:prstGeom>
          <a:noFill/>
          <a:ln>
            <a:solidFill>
              <a:srgbClr val="17B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latin typeface="Roboto Regular"/>
              <a:cs typeface="Roboto Regular"/>
            </a:endParaRPr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3A3A1FC2-B7DE-4236-984C-27802EBF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/>
          <a:lstStyle/>
          <a:p>
            <a:r>
              <a:rPr lang="ko-KR" altLang="en-US" dirty="0"/>
              <a:t>컬렉션</a:t>
            </a:r>
            <a:r>
              <a:rPr lang="en-US" altLang="ko-KR" dirty="0"/>
              <a:t> </a:t>
            </a:r>
            <a:r>
              <a:rPr lang="ko-KR" altLang="en-US" dirty="0"/>
              <a:t>특징 및 장점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5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279" y="5403376"/>
            <a:ext cx="1205259" cy="305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974" y="5366066"/>
            <a:ext cx="1165087" cy="320016"/>
          </a:xfrm>
          <a:prstGeom prst="rect">
            <a:avLst/>
          </a:prstGeom>
        </p:spPr>
      </p:pic>
      <p:pic>
        <p:nvPicPr>
          <p:cNvPr id="27" name="Picture 26" descr="41zDzYjyEqL._SX370_BO1,204,203,200_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023" y="3448810"/>
            <a:ext cx="1184499" cy="1588884"/>
          </a:xfrm>
          <a:prstGeom prst="rect">
            <a:avLst/>
          </a:prstGeom>
        </p:spPr>
      </p:pic>
      <p:pic>
        <p:nvPicPr>
          <p:cNvPr id="29" name="Picture 28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775" y="3438820"/>
            <a:ext cx="1370800" cy="1588884"/>
          </a:xfrm>
          <a:prstGeom prst="rect">
            <a:avLst/>
          </a:prstGeom>
        </p:spPr>
      </p:pic>
      <p:pic>
        <p:nvPicPr>
          <p:cNvPr id="34" name="Picture 33" descr="imgres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623" y="3448810"/>
            <a:ext cx="1066988" cy="1588884"/>
          </a:xfrm>
          <a:prstGeom prst="rect">
            <a:avLst/>
          </a:prstGeom>
        </p:spPr>
      </p:pic>
      <p:pic>
        <p:nvPicPr>
          <p:cNvPr id="35" name="Picture 34" descr="imgres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207" y="3448810"/>
            <a:ext cx="1057329" cy="1588884"/>
          </a:xfrm>
          <a:prstGeom prst="rect">
            <a:avLst/>
          </a:prstGeom>
        </p:spPr>
      </p:pic>
      <p:pic>
        <p:nvPicPr>
          <p:cNvPr id="36" name="Picture 35" descr="imgres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793" y="3448810"/>
            <a:ext cx="1149534" cy="1588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14" b="-1"/>
          <a:stretch/>
        </p:blipFill>
        <p:spPr>
          <a:xfrm>
            <a:off x="3841730" y="2906835"/>
            <a:ext cx="662445" cy="282933"/>
          </a:xfrm>
          <a:prstGeom prst="rect">
            <a:avLst/>
          </a:prstGeom>
          <a:solidFill>
            <a:srgbClr val="2F9C67"/>
          </a:solidFill>
        </p:spPr>
      </p:pic>
      <p:pic>
        <p:nvPicPr>
          <p:cNvPr id="38" name="Picture 37" descr="priz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369" y="2785734"/>
            <a:ext cx="541882" cy="5396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14" b="-1"/>
          <a:stretch/>
        </p:blipFill>
        <p:spPr>
          <a:xfrm>
            <a:off x="6001895" y="2923260"/>
            <a:ext cx="662445" cy="282933"/>
          </a:xfrm>
          <a:prstGeom prst="rect">
            <a:avLst/>
          </a:prstGeom>
          <a:solidFill>
            <a:srgbClr val="2F9C67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501" y="5269612"/>
            <a:ext cx="1095489" cy="519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30" y="5312950"/>
            <a:ext cx="1350623" cy="40518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995637" y="1352865"/>
            <a:ext cx="4038600" cy="14328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accent5"/>
                </a:solidFill>
                <a:latin typeface="+mn-ea"/>
                <a:ea typeface="+mn-ea"/>
                <a:cs typeface="Roboto Medium" panose="02000000000000000000" pitchFamily="2" charset="0"/>
              </a:rPr>
              <a:t>Wiley ABC Series: </a:t>
            </a:r>
            <a:r>
              <a:rPr lang="ko-KR" altLang="en-US" sz="1500" dirty="0">
                <a:latin typeface="+mn-ea"/>
                <a:ea typeface="+mn-ea"/>
              </a:rPr>
              <a:t>비전문가를 위해 전문가가 </a:t>
            </a:r>
            <a:r>
              <a:rPr lang="ko-KR" altLang="en-US" sz="1500" dirty="0">
                <a:latin typeface="+mn-ea"/>
                <a:ea typeface="+mn-ea"/>
                <a:cs typeface="Roboto Light" panose="02000000000000000000" pitchFamily="2" charset="0"/>
              </a:rPr>
              <a:t>자세하게 작성한 의학 참고자료 </a:t>
            </a:r>
            <a:endParaRPr lang="en-US" sz="1500" dirty="0">
              <a:latin typeface="+mn-ea"/>
              <a:ea typeface="+mn-ea"/>
              <a:cs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5"/>
                </a:solidFill>
                <a:latin typeface="+mn-ea"/>
                <a:ea typeface="+mn-ea"/>
                <a:cs typeface="Roboto Medium" charset="0"/>
              </a:rPr>
              <a:t>Wiley-Blackwell Handbooks and Companions: </a:t>
            </a:r>
            <a:r>
              <a:rPr lang="ko-KR" altLang="en-US" sz="1500" dirty="0">
                <a:latin typeface="+mn-ea"/>
                <a:ea typeface="+mn-ea"/>
                <a:cs typeface="Roboto Light" panose="02000000000000000000" pitchFamily="2" charset="0"/>
              </a:rPr>
              <a:t>인문사회과학 분야 전문가 집필서</a:t>
            </a:r>
            <a:endParaRPr lang="en-US" sz="1400" dirty="0">
              <a:latin typeface="+mn-ea"/>
              <a:ea typeface="+mn-ea"/>
              <a:cs typeface="Roboto Light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4294967295"/>
          </p:nvPr>
        </p:nvSpPr>
        <p:spPr>
          <a:xfrm>
            <a:off x="6305908" y="1401976"/>
            <a:ext cx="4038600" cy="1276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accent5"/>
                </a:solidFill>
                <a:latin typeface="+mn-ea"/>
                <a:cs typeface="Roboto Medium" charset="0"/>
              </a:rPr>
              <a:t>Survival Guides: </a:t>
            </a:r>
            <a:r>
              <a:rPr lang="ko-KR" altLang="en-US" sz="1400" dirty="0">
                <a:latin typeface="+mn-ea"/>
                <a:cs typeface="Roboto Light" panose="02000000000000000000" pitchFamily="2" charset="0"/>
              </a:rPr>
              <a:t>공학 및 자연과학 분야 학생 및 연구자들의 필수 지침서</a:t>
            </a:r>
            <a:endParaRPr lang="en-US" sz="1400" dirty="0">
              <a:latin typeface="+mn-ea"/>
              <a:cs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5"/>
                </a:solidFill>
                <a:latin typeface="+mn-ea"/>
                <a:cs typeface="Roboto Medium" panose="02000000000000000000" pitchFamily="2" charset="0"/>
              </a:rPr>
              <a:t>New Oxford Press University Dictionaries</a:t>
            </a:r>
            <a:r>
              <a:rPr lang="en-US" sz="1400" dirty="0">
                <a:latin typeface="+mn-ea"/>
              </a:rPr>
              <a:t> 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114445" y="5437250"/>
            <a:ext cx="1760862" cy="346235"/>
            <a:chOff x="5590445" y="5437249"/>
            <a:chExt cx="1760862" cy="3462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0445" y="5437249"/>
              <a:ext cx="1750230" cy="27009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984869" y="5620569"/>
              <a:ext cx="366438" cy="16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cs typeface="Roboto Regular"/>
              </a:endParaRPr>
            </a:p>
          </p:txBody>
        </p:sp>
      </p:grpSp>
      <p:sp>
        <p:nvSpPr>
          <p:cNvPr id="22" name="Title 4">
            <a:extLst>
              <a:ext uri="{FF2B5EF4-FFF2-40B4-BE49-F238E27FC236}">
                <a16:creationId xmlns:a16="http://schemas.microsoft.com/office/drawing/2014/main" id="{32BBB486-2A19-4F5D-BB14-6F1FDF15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/>
          <a:lstStyle/>
          <a:p>
            <a:r>
              <a:rPr lang="ko-KR" altLang="en-US" dirty="0"/>
              <a:t>주요 타이틀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3523F4F-B77B-45BE-8F51-17A0A9DA4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50" y="2039732"/>
            <a:ext cx="11391900" cy="354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9F6794-137E-4ABB-A933-0B354FD2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708674" cy="1270362"/>
          </a:xfrm>
        </p:spPr>
        <p:txBody>
          <a:bodyPr/>
          <a:lstStyle/>
          <a:p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접속 방법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RISS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사이트에 접속하여 로그인 후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해외전자자료검색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 클릭</a:t>
            </a:r>
            <a:endParaRPr lang="en-US" sz="24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5A94AB8-B24F-413D-AB07-CBEAC6D9C009}"/>
              </a:ext>
            </a:extLst>
          </p:cNvPr>
          <p:cNvSpPr/>
          <p:nvPr/>
        </p:nvSpPr>
        <p:spPr>
          <a:xfrm>
            <a:off x="1575187" y="4210395"/>
            <a:ext cx="1035010" cy="9268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3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7E09268-C029-42F2-8F43-AECF30C9A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363" y="1247780"/>
            <a:ext cx="11725275" cy="532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9F6794-137E-4ABB-A933-0B354FD2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708674" cy="1270362"/>
          </a:xfrm>
        </p:spPr>
        <p:txBody>
          <a:bodyPr/>
          <a:lstStyle/>
          <a:p>
            <a:r>
              <a:rPr lang="en-US" altLang="ko-KR" dirty="0" err="1"/>
              <a:t>Ebook</a:t>
            </a:r>
            <a:r>
              <a:rPr lang="en-US" altLang="ko-KR" dirty="0"/>
              <a:t> Central </a:t>
            </a:r>
            <a:r>
              <a:rPr lang="ko-KR" altLang="en-US" dirty="0"/>
              <a:t>접속 방법</a:t>
            </a:r>
            <a:r>
              <a:rPr lang="en-US" altLang="ko-KR" dirty="0">
                <a:latin typeface="+mn-ea"/>
                <a:ea typeface="+mn-ea"/>
              </a:rPr>
              <a:t/>
            </a:r>
            <a:br>
              <a:rPr lang="en-US" altLang="ko-KR" dirty="0">
                <a:latin typeface="+mn-ea"/>
                <a:ea typeface="+mn-ea"/>
              </a:rPr>
            </a:b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통합검색 </a:t>
            </a:r>
            <a:r>
              <a:rPr lang="en-US" altLang="ko-KR" sz="2400" b="0" dirty="0">
                <a:solidFill>
                  <a:schemeClr val="tx1"/>
                </a:solidFill>
                <a:latin typeface="+mn-ea"/>
                <a:ea typeface="+mn-ea"/>
              </a:rPr>
              <a:t>DB 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부분에서 </a:t>
            </a:r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ProQuest eBook Reference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의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바로가기 버튼</a:t>
            </a:r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(    )</a:t>
            </a:r>
            <a:r>
              <a:rPr lang="ko-KR" altLang="en-US" sz="2400" b="0" dirty="0">
                <a:solidFill>
                  <a:schemeClr val="tx1"/>
                </a:solidFill>
                <a:latin typeface="+mn-ea"/>
                <a:ea typeface="+mn-ea"/>
              </a:rPr>
              <a:t> 클릭 </a:t>
            </a:r>
            <a:endParaRPr lang="en-US" sz="24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5A94AB8-B24F-413D-AB07-CBEAC6D9C009}"/>
              </a:ext>
            </a:extLst>
          </p:cNvPr>
          <p:cNvSpPr/>
          <p:nvPr/>
        </p:nvSpPr>
        <p:spPr>
          <a:xfrm>
            <a:off x="8137525" y="4727548"/>
            <a:ext cx="3200400" cy="2725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6EB6ED1-021D-40B0-92EC-57EFC1E26349}"/>
              </a:ext>
            </a:extLst>
          </p:cNvPr>
          <p:cNvSpPr/>
          <p:nvPr/>
        </p:nvSpPr>
        <p:spPr>
          <a:xfrm>
            <a:off x="513927" y="5833184"/>
            <a:ext cx="8114683" cy="738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2B00166-C36C-4EA3-A24C-92D094A26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0894" y="818062"/>
            <a:ext cx="432261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40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인터페이스</a:t>
            </a:r>
            <a:r>
              <a:rPr kumimoji="1" lang="en-US" altLang="ko-KR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kumimoji="1" lang="en-US" altLang="ja-JP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interface) </a:t>
            </a:r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언어 변경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ja-JP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Ebook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Central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내 인터페이스</a:t>
            </a:r>
            <a:r>
              <a:rPr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US" altLang="ja-JP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interface) 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언어 옵션 </a:t>
            </a:r>
            <a:r>
              <a:rPr lang="en-US" altLang="ko-KR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11</a:t>
            </a:r>
            <a:r>
              <a:rPr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개 제공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0845E4A-3A33-425D-8498-80D27FBD3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587" y="1965884"/>
            <a:ext cx="5738400" cy="3568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1DDAE7B-BEE6-483A-A9DD-1DF377F69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132" y="3394928"/>
            <a:ext cx="449580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正方形/長方形 9">
            <a:extLst>
              <a:ext uri="{FF2B5EF4-FFF2-40B4-BE49-F238E27FC236}">
                <a16:creationId xmlns:a16="http://schemas.microsoft.com/office/drawing/2014/main" id="{60190E15-10A9-4F57-8083-1D99142A9D7D}"/>
              </a:ext>
            </a:extLst>
          </p:cNvPr>
          <p:cNvSpPr/>
          <p:nvPr/>
        </p:nvSpPr>
        <p:spPr bwMode="auto">
          <a:xfrm>
            <a:off x="8450653" y="2386368"/>
            <a:ext cx="905382" cy="17286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17" name="コネクタ: カギ線 15">
            <a:extLst>
              <a:ext uri="{FF2B5EF4-FFF2-40B4-BE49-F238E27FC236}">
                <a16:creationId xmlns:a16="http://schemas.microsoft.com/office/drawing/2014/main" id="{C1BBE93A-0D94-40E5-8855-2EDD28CA2A71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6492783" y="2457788"/>
            <a:ext cx="2309115" cy="2512010"/>
          </a:xfrm>
          <a:prstGeom prst="bentConnector2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8">
            <a:extLst>
              <a:ext uri="{FF2B5EF4-FFF2-40B4-BE49-F238E27FC236}">
                <a16:creationId xmlns:a16="http://schemas.microsoft.com/office/drawing/2014/main" id="{F61FA47E-5F7D-46C3-9E26-9CF8606B81B9}"/>
              </a:ext>
            </a:extLst>
          </p:cNvPr>
          <p:cNvSpPr/>
          <p:nvPr/>
        </p:nvSpPr>
        <p:spPr bwMode="auto">
          <a:xfrm>
            <a:off x="5607766" y="4749566"/>
            <a:ext cx="720000" cy="21602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778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750EED4-57F0-47B1-8CA0-95C5F0858744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/>
              <a:t>전자책 검색</a:t>
            </a:r>
            <a:endParaRPr 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05F447-C6AF-491C-8435-5A5F389E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74820"/>
            <a:ext cx="10155803" cy="4754880"/>
          </a:xfrm>
        </p:spPr>
        <p:txBody>
          <a:bodyPr>
            <a:normAutofit/>
          </a:bodyPr>
          <a:lstStyle/>
          <a:p>
            <a:r>
              <a:rPr kumimoji="1" lang="ko-KR" altLang="en-US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기본 검색</a:t>
            </a:r>
            <a:endParaRPr kumimoji="1" lang="en-US" altLang="ko-KR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kumimoji="1" lang="ko-KR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중앙의 검색창에 검색어 입력</a:t>
            </a:r>
            <a:endParaRPr kumimoji="1" lang="ja-JP" altLang="en-US" sz="2000" dirty="0">
              <a:latin typeface="Malgun Gothic" panose="020B0503020000020004" pitchFamily="34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2476D46-727D-47CE-8236-20312B6F1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600" y="1864233"/>
            <a:ext cx="7678800" cy="4621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89178C89-02B3-4611-9996-87FC201B9C55}"/>
              </a:ext>
            </a:extLst>
          </p:cNvPr>
          <p:cNvSpPr/>
          <p:nvPr/>
        </p:nvSpPr>
        <p:spPr bwMode="auto">
          <a:xfrm>
            <a:off x="3882000" y="2893049"/>
            <a:ext cx="3878094" cy="396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434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 xsi:nil="true"/>
    <Seq xmlns="226f688b-3abb-40a7-a628-e22e82daf9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10" ma:contentTypeDescription="Create a new document." ma:contentTypeScope="" ma:versionID="81f13e246018742a926ea7e9d0fc3d6a">
  <xsd:schema xmlns:xsd="http://www.w3.org/2001/XMLSchema" xmlns:xs="http://www.w3.org/2001/XMLSchema" xmlns:p="http://schemas.microsoft.com/office/2006/metadata/properties" xmlns:ns1="226f688b-3abb-40a7-a628-e22e82daf9e5" xmlns:ns3="4f964b53-cc1b-4d92-99fd-493b914cac49" targetNamespace="http://schemas.microsoft.com/office/2006/metadata/properties" ma:root="true" ma:fieldsID="6b0a464dda0d238e1f8546051e5b77e3" ns1:_="" ns3:_="">
    <xsd:import namespace="226f688b-3abb-40a7-a628-e22e82daf9e5"/>
    <xsd:import namespace="4f964b53-cc1b-4d92-99fd-493b914cac49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3:SharedWithUsers" minOccurs="0"/>
                <xsd:element ref="ns3:SharedWithDetails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64b53-cc1b-4d92-99fd-493b914cac4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9DC158-ECB8-4D9E-B70F-1EE14FCF5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A0BAF4-7343-4AEE-A316-82E56BAFDEAA}">
  <ds:schemaRefs>
    <ds:schemaRef ds:uri="226f688b-3abb-40a7-a628-e22e82daf9e5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4f964b53-cc1b-4d92-99fd-493b914cac4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6D340DB-BB81-4326-A1CB-3F6EDB75A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4f964b53-cc1b-4d92-99fd-493b914ca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4515</TotalTime>
  <Words>1134</Words>
  <Application>Microsoft Office PowerPoint</Application>
  <PresentationFormat>와이드스크린</PresentationFormat>
  <Paragraphs>210</Paragraphs>
  <Slides>32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51" baseType="lpstr">
      <vt:lpstr>HG丸ｺﾞｼｯｸM-PRO</vt:lpstr>
      <vt:lpstr>Malgun Gothic Semilight</vt:lpstr>
      <vt:lpstr>ＭＳ Ｐゴシック</vt:lpstr>
      <vt:lpstr>ＭＳ Ｐゴシック</vt:lpstr>
      <vt:lpstr>Open Sans Light</vt:lpstr>
      <vt:lpstr>Open Sans Semibold</vt:lpstr>
      <vt:lpstr>Roboto</vt:lpstr>
      <vt:lpstr>Roboto Light</vt:lpstr>
      <vt:lpstr>Roboto Medium</vt:lpstr>
      <vt:lpstr>Roboto Regular</vt:lpstr>
      <vt:lpstr>Yu Gothic</vt:lpstr>
      <vt:lpstr>Malgun Gothic</vt:lpstr>
      <vt:lpstr>Malgun Gothic</vt:lpstr>
      <vt:lpstr>Arial</vt:lpstr>
      <vt:lpstr>Calibri</vt:lpstr>
      <vt:lpstr>Calibri Light</vt:lpstr>
      <vt:lpstr>Georgia</vt:lpstr>
      <vt:lpstr>Wingdings</vt:lpstr>
      <vt:lpstr>Office Theme</vt:lpstr>
      <vt:lpstr>Ebook Reference Collection 이용 매뉴얼</vt:lpstr>
      <vt:lpstr>ProQuest Ebook Reference Collection 교수, 학습, 연구의 기초 자료 및 도서관의 기본 컬렉션: Encyclopedia, 핸드북, 사전, 가이드 등 핵심 참고도서 </vt:lpstr>
      <vt:lpstr>컬렉션 구성</vt:lpstr>
      <vt:lpstr>컬렉션 특징 및 장점</vt:lpstr>
      <vt:lpstr>주요 타이틀</vt:lpstr>
      <vt:lpstr>Ebook Central 접속 방법 RISS 사이트에 접속하여 로그인 후 해외전자자료검색 클릭</vt:lpstr>
      <vt:lpstr>Ebook Central 접속 방법 통합검색 DB 부분에서 ProQuest eBook Reference의 바로가기 버튼(    ) 클릭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도움말 페이지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OFFICE-6103-1RMH</cp:lastModifiedBy>
  <cp:revision>391</cp:revision>
  <cp:lastPrinted>2017-12-14T00:40:41Z</cp:lastPrinted>
  <dcterms:created xsi:type="dcterms:W3CDTF">2017-04-26T17:29:17Z</dcterms:created>
  <dcterms:modified xsi:type="dcterms:W3CDTF">2021-12-30T02:54:57Z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0x01010081F5307B948C904192ECB5497D8C5438</vt:lpwstr>
  </property>
  <property fmtid="{D5CDD505-2E9C-101B-9397-08002B2CF9AE}" pid="3" name="ArticulateGUID">
    <vt:lpwstr>C5893946-146A-48D0-9224-43423138EFB5</vt:lpwstr>
  </property>
  <property fmtid="{D5CDD505-2E9C-101B-9397-08002B2CF9AE}" pid="4" name="ArticulatePath">
    <vt:lpwstr>OREILLY - FOR USERS</vt:lpwstr>
  </property>
  <property fmtid="{D5CDD505-2E9C-101B-9397-08002B2CF9AE}" pid="5" name="Governance Status">
    <vt:lpwstr>Passed Governance</vt:lpwstr>
  </property>
  <property fmtid="{D5CDD505-2E9C-101B-9397-08002B2CF9AE}" pid="6" name="Governance Owner">
    <vt:lpwstr>Daniela Cason</vt:lpwstr>
  </property>
</Properties>
</file>